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4" ContentType="video/mp4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6"/>
  </p:notesMasterIdLst>
  <p:sldIdLst>
    <p:sldId id="260" r:id="rId4"/>
    <p:sldId id="263" r:id="rId5"/>
    <p:sldId id="264" r:id="rId7"/>
    <p:sldId id="266" r:id="rId8"/>
    <p:sldId id="272" r:id="rId9"/>
    <p:sldId id="267" r:id="rId10"/>
    <p:sldId id="278" r:id="rId11"/>
    <p:sldId id="279" r:id="rId12"/>
    <p:sldId id="280" r:id="rId13"/>
    <p:sldId id="269" r:id="rId14"/>
    <p:sldId id="281" r:id="rId15"/>
    <p:sldId id="283" r:id="rId16"/>
    <p:sldId id="284" r:id="rId17"/>
    <p:sldId id="286" r:id="rId18"/>
    <p:sldId id="289" r:id="rId19"/>
    <p:sldId id="290" r:id="rId20"/>
    <p:sldId id="291" r:id="rId21"/>
    <p:sldId id="293" r:id="rId22"/>
    <p:sldId id="294" r:id="rId23"/>
    <p:sldId id="271" r:id="rId24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425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mp4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056BC-FB63-4C47-B671-44165AF5CE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056BC-FB63-4C47-B671-44165AF5CE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130.xml"/><Relationship Id="rId4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29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3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45.xml"/><Relationship Id="rId10" Type="http://schemas.openxmlformats.org/officeDocument/2006/relationships/tags" Target="../tags/tag15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5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4" Type="http://schemas.openxmlformats.org/officeDocument/2006/relationships/tags" Target="../tags/tag160.xml"/><Relationship Id="rId13" Type="http://schemas.openxmlformats.org/officeDocument/2006/relationships/tags" Target="../tags/tag159.xml"/><Relationship Id="rId12" Type="http://schemas.openxmlformats.org/officeDocument/2006/relationships/tags" Target="../tags/tag15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6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6" Type="http://schemas.openxmlformats.org/officeDocument/2006/relationships/tags" Target="../tags/tag171.xml"/><Relationship Id="rId15" Type="http://schemas.openxmlformats.org/officeDocument/2006/relationships/tags" Target="../tags/tag170.xml"/><Relationship Id="rId14" Type="http://schemas.openxmlformats.org/officeDocument/2006/relationships/tags" Target="../tags/tag169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7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72.xml"/><Relationship Id="rId12" Type="http://schemas.openxmlformats.org/officeDocument/2006/relationships/tags" Target="../tags/tag178.xml"/><Relationship Id="rId11" Type="http://schemas.openxmlformats.org/officeDocument/2006/relationships/tags" Target="../tags/tag177.xml"/><Relationship Id="rId10" Type="http://schemas.openxmlformats.org/officeDocument/2006/relationships/tags" Target="../tags/tag17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8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8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4" Type="http://schemas.openxmlformats.org/officeDocument/2006/relationships/tags" Target="../tags/tag190.xml"/><Relationship Id="rId13" Type="http://schemas.openxmlformats.org/officeDocument/2006/relationships/tags" Target="../tags/tag189.xml"/><Relationship Id="rId12" Type="http://schemas.openxmlformats.org/officeDocument/2006/relationships/tags" Target="../tags/tag188.xml"/><Relationship Id="rId11" Type="http://schemas.openxmlformats.org/officeDocument/2006/relationships/tags" Target="../tags/tag187.xml"/><Relationship Id="rId10" Type="http://schemas.openxmlformats.org/officeDocument/2006/relationships/tags" Target="../tags/tag186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9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3" Type="http://schemas.openxmlformats.org/officeDocument/2006/relationships/tags" Target="../tags/tag198.xml"/><Relationship Id="rId12" Type="http://schemas.openxmlformats.org/officeDocument/2006/relationships/tags" Target="../tags/tag197.xml"/><Relationship Id="rId11" Type="http://schemas.openxmlformats.org/officeDocument/2006/relationships/tags" Target="../tags/tag196.xml"/><Relationship Id="rId10" Type="http://schemas.openxmlformats.org/officeDocument/2006/relationships/tags" Target="../tags/tag195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01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2" Type="http://schemas.openxmlformats.org/officeDocument/2006/relationships/tags" Target="../tags/tag205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0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08.xml"/><Relationship Id="rId5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4" Type="http://schemas.openxmlformats.org/officeDocument/2006/relationships/image" Target="../media/image1.png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6" Type="http://schemas.openxmlformats.org/officeDocument/2006/relationships/tags" Target="../tags/tag216.xml"/><Relationship Id="rId15" Type="http://schemas.openxmlformats.org/officeDocument/2006/relationships/tags" Target="../tags/tag215.xml"/><Relationship Id="rId14" Type="http://schemas.openxmlformats.org/officeDocument/2006/relationships/tags" Target="../tags/tag214.xml"/><Relationship Id="rId13" Type="http://schemas.openxmlformats.org/officeDocument/2006/relationships/tags" Target="../tags/tag213.xml"/><Relationship Id="rId12" Type="http://schemas.openxmlformats.org/officeDocument/2006/relationships/tags" Target="../tags/tag212.xml"/><Relationship Id="rId11" Type="http://schemas.openxmlformats.org/officeDocument/2006/relationships/tags" Target="../tags/tag211.xml"/><Relationship Id="rId10" Type="http://schemas.openxmlformats.org/officeDocument/2006/relationships/tags" Target="../tags/tag21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20.xml"/><Relationship Id="rId8" Type="http://schemas.openxmlformats.org/officeDocument/2006/relationships/tags" Target="../tags/tag21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21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7.xml"/><Relationship Id="rId11" Type="http://schemas.openxmlformats.org/officeDocument/2006/relationships/tags" Target="../tags/tag222.xml"/><Relationship Id="rId10" Type="http://schemas.openxmlformats.org/officeDocument/2006/relationships/tags" Target="../tags/tag221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25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3" Type="http://schemas.openxmlformats.org/officeDocument/2006/relationships/tags" Target="../tags/tag230.xml"/><Relationship Id="rId12" Type="http://schemas.openxmlformats.org/officeDocument/2006/relationships/tags" Target="../tags/tag229.xml"/><Relationship Id="rId11" Type="http://schemas.openxmlformats.org/officeDocument/2006/relationships/tags" Target="../tags/tag228.xml"/><Relationship Id="rId10" Type="http://schemas.openxmlformats.org/officeDocument/2006/relationships/tags" Target="../tags/tag227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tags" Target="../tags/tag23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1" Type="http://schemas.openxmlformats.org/officeDocument/2006/relationships/tags" Target="../tags/tag238.xml"/><Relationship Id="rId10" Type="http://schemas.openxmlformats.org/officeDocument/2006/relationships/tags" Target="../tags/tag237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4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41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4" Type="http://schemas.openxmlformats.org/officeDocument/2006/relationships/tags" Target="../tags/tag247.xml"/><Relationship Id="rId13" Type="http://schemas.openxmlformats.org/officeDocument/2006/relationships/tags" Target="../tags/tag246.xml"/><Relationship Id="rId12" Type="http://schemas.openxmlformats.org/officeDocument/2006/relationships/tags" Target="../tags/tag245.xml"/><Relationship Id="rId11" Type="http://schemas.openxmlformats.org/officeDocument/2006/relationships/tags" Target="../tags/tag244.xml"/><Relationship Id="rId10" Type="http://schemas.openxmlformats.org/officeDocument/2006/relationships/tags" Target="../tags/tag243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5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4" Type="http://schemas.openxmlformats.org/officeDocument/2006/relationships/tags" Target="../tags/tag256.xml"/><Relationship Id="rId13" Type="http://schemas.openxmlformats.org/officeDocument/2006/relationships/tags" Target="../tags/tag255.xml"/><Relationship Id="rId12" Type="http://schemas.openxmlformats.org/officeDocument/2006/relationships/tags" Target="../tags/tag254.xml"/><Relationship Id="rId11" Type="http://schemas.openxmlformats.org/officeDocument/2006/relationships/tags" Target="../tags/tag253.xml"/><Relationship Id="rId10" Type="http://schemas.openxmlformats.org/officeDocument/2006/relationships/tags" Target="../tags/tag252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5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6" Type="http://schemas.openxmlformats.org/officeDocument/2006/relationships/tags" Target="../tags/tag267.xml"/><Relationship Id="rId15" Type="http://schemas.openxmlformats.org/officeDocument/2006/relationships/tags" Target="../tags/tag266.xml"/><Relationship Id="rId14" Type="http://schemas.openxmlformats.org/officeDocument/2006/relationships/tags" Target="../tags/tag265.xml"/><Relationship Id="rId13" Type="http://schemas.openxmlformats.org/officeDocument/2006/relationships/tags" Target="../tags/tag264.xml"/><Relationship Id="rId12" Type="http://schemas.openxmlformats.org/officeDocument/2006/relationships/tags" Target="../tags/tag263.xml"/><Relationship Id="rId11" Type="http://schemas.openxmlformats.org/officeDocument/2006/relationships/tags" Target="../tags/tag262.xml"/><Relationship Id="rId10" Type="http://schemas.openxmlformats.org/officeDocument/2006/relationships/tags" Target="../tags/tag261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7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7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3" Type="http://schemas.openxmlformats.org/officeDocument/2006/relationships/tags" Target="../tags/tag275.xml"/><Relationship Id="rId12" Type="http://schemas.openxmlformats.org/officeDocument/2006/relationships/tags" Target="../tags/tag274.xml"/><Relationship Id="rId11" Type="http://schemas.openxmlformats.org/officeDocument/2006/relationships/tags" Target="../tags/tag273.xml"/><Relationship Id="rId10" Type="http://schemas.openxmlformats.org/officeDocument/2006/relationships/tags" Target="../tags/tag272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74320" y="321260"/>
            <a:ext cx="11683455" cy="39305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9490237" y="321259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9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261015" y="241167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9471025" y="6254750"/>
            <a:ext cx="180022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750570" y="6305550"/>
            <a:ext cx="71564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555115" y="6306820"/>
            <a:ext cx="88900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731010" y="6306820"/>
            <a:ext cx="25336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883644" y="809127"/>
            <a:ext cx="9144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883643" y="3017520"/>
            <a:ext cx="9144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83644" y="5050433"/>
            <a:ext cx="3365430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66065" y="313690"/>
            <a:ext cx="11683365" cy="5634990"/>
          </a:xfrm>
          <a:prstGeom prst="rect">
            <a:avLst/>
          </a:prstGeom>
          <a:solidFill>
            <a:schemeClr val="tx2"/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422400" y="4064000"/>
            <a:ext cx="5283200" cy="12700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9480712" y="313004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261015" y="4113028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320799" y="2376714"/>
            <a:ext cx="66536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形状 8"/>
          <p:cNvSpPr/>
          <p:nvPr userDrawn="1">
            <p:custDataLst>
              <p:tags r:id="rId2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21591" y="25773"/>
            <a:ext cx="1741805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913755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8383" y="15240"/>
            <a:ext cx="1243965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10344785" y="0"/>
            <a:ext cx="1847215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29201"/>
            <a:ext cx="12192000" cy="182879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3810" y="5905500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-3492"/>
            <a:ext cx="12192000" cy="914400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755" y="193040"/>
            <a:ext cx="11037570" cy="521335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609600" y="757312"/>
            <a:ext cx="5486400" cy="5343376"/>
          </a:xfrm>
          <a:prstGeom prst="rect">
            <a:avLst/>
          </a:prstGeom>
        </p:spPr>
      </p:pic>
      <p:pic>
        <p:nvPicPr>
          <p:cNvPr id="5" name="图片 4"/>
          <p:cNvPicPr/>
          <p:nvPr userDrawn="1"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1"/>
            </p:custDataLst>
          </p:nvPr>
        </p:nvSpPr>
        <p:spPr>
          <a:xfrm>
            <a:off x="6761798" y="3831591"/>
            <a:ext cx="4826000" cy="370205"/>
          </a:xfrm>
        </p:spPr>
        <p:txBody>
          <a:bodyPr vert="horz" lIns="0" tIns="0" rIns="0" bIns="0" rtlCol="0">
            <a:normAutofit/>
          </a:bodyPr>
          <a:lstStyle>
            <a:lvl1pPr marL="0" indent="0">
              <a:buNone/>
              <a:defRPr kumimoji="0" lang="zh-CN" altLang="en-US" sz="2000" b="0" i="0" spc="20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marR="0" lvl="0" indent="-228600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12"/>
            </p:custDataLst>
          </p:nvPr>
        </p:nvSpPr>
        <p:spPr>
          <a:xfrm>
            <a:off x="6761799" y="2656206"/>
            <a:ext cx="4825365" cy="970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540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9" name="直接连接符 8"/>
          <p:cNvCxnSpPr/>
          <p:nvPr userDrawn="1">
            <p:custDataLst>
              <p:tags r:id="rId13"/>
            </p:custDataLst>
          </p:nvPr>
        </p:nvCxnSpPr>
        <p:spPr>
          <a:xfrm flipV="1">
            <a:off x="6446203" y="2804795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0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1397000"/>
            <a:ext cx="2088565" cy="40640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52400" y="1549400"/>
            <a:ext cx="2088565" cy="4064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249102" y="2443480"/>
            <a:ext cx="5598159" cy="970915"/>
          </a:xfrm>
        </p:spPr>
        <p:txBody>
          <a:bodyPr lIns="101600" tIns="38100" rIns="63500" bIns="38100" anchor="ctr" anchorCtr="0">
            <a:normAutofit/>
          </a:bodyPr>
          <a:lstStyle>
            <a:lvl1pPr>
              <a:defRPr sz="48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4249102" y="3548381"/>
            <a:ext cx="5598159" cy="511809"/>
          </a:xfrm>
        </p:spPr>
        <p:txBody>
          <a:bodyPr lIns="101600" tIns="38100" rIns="76200" bIns="38100" anchor="ctr" anchorCtr="0">
            <a:norm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11" name="图片 10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2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3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7498080" y="1291650"/>
            <a:ext cx="4389120" cy="4274701"/>
          </a:xfrm>
          <a:prstGeom prst="rect">
            <a:avLst/>
          </a:prstGeom>
        </p:spPr>
      </p:pic>
      <p:sp>
        <p:nvSpPr>
          <p:cNvPr id="7" name="任意多边形 6"/>
          <p:cNvSpPr/>
          <p:nvPr userDrawn="1">
            <p:custDataLst>
              <p:tags r:id="rId5"/>
            </p:custDataLst>
          </p:nvPr>
        </p:nvSpPr>
        <p:spPr>
          <a:xfrm flipH="1">
            <a:off x="0" y="0"/>
            <a:ext cx="7313295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1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9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0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713740" y="2073910"/>
            <a:ext cx="4359910" cy="49403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6096000" y="757312"/>
            <a:ext cx="5486400" cy="5343376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2"/>
            </p:custDataLst>
          </p:nvPr>
        </p:nvSpPr>
        <p:spPr>
          <a:xfrm>
            <a:off x="713740" y="2770505"/>
            <a:ext cx="4359910" cy="1120140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zh-CN" altLang="en-US" sz="660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8" name="直接连接符 7"/>
          <p:cNvCxnSpPr/>
          <p:nvPr userDrawn="1">
            <p:custDataLst>
              <p:tags r:id="rId13"/>
            </p:custDataLst>
          </p:nvPr>
        </p:nvCxnSpPr>
        <p:spPr>
          <a:xfrm>
            <a:off x="751640" y="4027805"/>
            <a:ext cx="12005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idx="14" hasCustomPrompt="1"/>
            <p:custDataLst>
              <p:tags r:id="rId14"/>
            </p:custDataLst>
          </p:nvPr>
        </p:nvSpPr>
        <p:spPr>
          <a:xfrm>
            <a:off x="855980" y="2073910"/>
            <a:ext cx="4053205" cy="494030"/>
          </a:xfrm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None/>
              <a:defRPr kumimoji="0" lang="zh-CN" altLang="en-US" sz="2000" b="0" i="0" spc="20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marR="0" lvl="0" indent="-228600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5" hasCustomPrompt="1"/>
            <p:custDataLst>
              <p:tags r:id="rId15"/>
            </p:custDataLst>
          </p:nvPr>
        </p:nvSpPr>
        <p:spPr>
          <a:xfrm>
            <a:off x="713741" y="4143768"/>
            <a:ext cx="1670230" cy="435211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6" hasCustomPrompt="1"/>
            <p:custDataLst>
              <p:tags r:id="rId16"/>
            </p:custDataLst>
          </p:nvPr>
        </p:nvSpPr>
        <p:spPr>
          <a:xfrm>
            <a:off x="720090" y="4716140"/>
            <a:ext cx="1661397" cy="435211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6474460"/>
            <a:ext cx="12249150" cy="3835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76775" y="2059757"/>
            <a:ext cx="6243774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4676775" y="3102596"/>
            <a:ext cx="6243774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>
            <a:normAutofit/>
          </a:bodyPr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>
            <a:normAutofit/>
          </a:bodyPr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0571480" y="5237480"/>
            <a:ext cx="1619885" cy="161988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5237480"/>
            <a:ext cx="1619885" cy="16198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7628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4522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2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5" Type="http://schemas.openxmlformats.org/officeDocument/2006/relationships/theme" Target="../theme/theme2.xml"/><Relationship Id="rId24" Type="http://schemas.openxmlformats.org/officeDocument/2006/relationships/tags" Target="../tags/tag281.xml"/><Relationship Id="rId23" Type="http://schemas.openxmlformats.org/officeDocument/2006/relationships/tags" Target="../tags/tag280.xml"/><Relationship Id="rId22" Type="http://schemas.openxmlformats.org/officeDocument/2006/relationships/tags" Target="../tags/tag279.xml"/><Relationship Id="rId21" Type="http://schemas.openxmlformats.org/officeDocument/2006/relationships/tags" Target="../tags/tag278.xml"/><Relationship Id="rId20" Type="http://schemas.openxmlformats.org/officeDocument/2006/relationships/tags" Target="../tags/tag277.xml"/><Relationship Id="rId2" Type="http://schemas.openxmlformats.org/officeDocument/2006/relationships/slideLayout" Target="../slideLayouts/slideLayout20.xml"/><Relationship Id="rId19" Type="http://schemas.openxmlformats.org/officeDocument/2006/relationships/tags" Target="../tags/tag276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accent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9.xml"/><Relationship Id="rId4" Type="http://schemas.openxmlformats.org/officeDocument/2006/relationships/tags" Target="../tags/tag285.xml"/><Relationship Id="rId3" Type="http://schemas.openxmlformats.org/officeDocument/2006/relationships/tags" Target="../tags/tag284.xml"/><Relationship Id="rId2" Type="http://schemas.openxmlformats.org/officeDocument/2006/relationships/tags" Target="../tags/tag283.xml"/><Relationship Id="rId1" Type="http://schemas.openxmlformats.org/officeDocument/2006/relationships/tags" Target="../tags/tag282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58.xml"/><Relationship Id="rId8" Type="http://schemas.openxmlformats.org/officeDocument/2006/relationships/tags" Target="../tags/tag357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56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55.xml"/><Relationship Id="rId10" Type="http://schemas.openxmlformats.org/officeDocument/2006/relationships/slideLayout" Target="../slideLayouts/slideLayout25.xml"/><Relationship Id="rId1" Type="http://schemas.openxmlformats.org/officeDocument/2006/relationships/tags" Target="../tags/tag354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62.xml"/><Relationship Id="rId3" Type="http://schemas.openxmlformats.org/officeDocument/2006/relationships/tags" Target="../tags/tag361.xml"/><Relationship Id="rId2" Type="http://schemas.openxmlformats.org/officeDocument/2006/relationships/tags" Target="../tags/tag360.xml"/><Relationship Id="rId1" Type="http://schemas.openxmlformats.org/officeDocument/2006/relationships/tags" Target="../tags/tag359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67.xml"/><Relationship Id="rId8" Type="http://schemas.openxmlformats.org/officeDocument/2006/relationships/tags" Target="../tags/tag36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6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64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369.xml"/><Relationship Id="rId11" Type="http://schemas.openxmlformats.org/officeDocument/2006/relationships/image" Target="../media/image12.png"/><Relationship Id="rId10" Type="http://schemas.openxmlformats.org/officeDocument/2006/relationships/tags" Target="../tags/tag368.xml"/><Relationship Id="rId1" Type="http://schemas.openxmlformats.org/officeDocument/2006/relationships/tags" Target="../tags/tag36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74.xml"/><Relationship Id="rId8" Type="http://schemas.openxmlformats.org/officeDocument/2006/relationships/tags" Target="../tags/tag373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72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71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77.xml"/><Relationship Id="rId12" Type="http://schemas.openxmlformats.org/officeDocument/2006/relationships/image" Target="../media/image13.png"/><Relationship Id="rId11" Type="http://schemas.openxmlformats.org/officeDocument/2006/relationships/tags" Target="../tags/tag376.xml"/><Relationship Id="rId10" Type="http://schemas.openxmlformats.org/officeDocument/2006/relationships/tags" Target="../tags/tag375.xml"/><Relationship Id="rId1" Type="http://schemas.openxmlformats.org/officeDocument/2006/relationships/tags" Target="../tags/tag37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82.xml"/><Relationship Id="rId8" Type="http://schemas.openxmlformats.org/officeDocument/2006/relationships/tags" Target="../tags/tag38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8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79.xml"/><Relationship Id="rId16" Type="http://schemas.openxmlformats.org/officeDocument/2006/relationships/vmlDrawing" Target="../drawings/vmlDrawing2.v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385.xml"/><Relationship Id="rId13" Type="http://schemas.openxmlformats.org/officeDocument/2006/relationships/image" Target="../media/image14.emf"/><Relationship Id="rId12" Type="http://schemas.openxmlformats.org/officeDocument/2006/relationships/oleObject" Target="../embeddings/oleObject2.bin"/><Relationship Id="rId11" Type="http://schemas.openxmlformats.org/officeDocument/2006/relationships/tags" Target="../tags/tag384.xml"/><Relationship Id="rId10" Type="http://schemas.openxmlformats.org/officeDocument/2006/relationships/tags" Target="../tags/tag383.xml"/><Relationship Id="rId1" Type="http://schemas.openxmlformats.org/officeDocument/2006/relationships/tags" Target="../tags/tag37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video" Target="../media/media1.mp4"/><Relationship Id="rId8" Type="http://schemas.openxmlformats.org/officeDocument/2006/relationships/tags" Target="../tags/tag38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8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387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390.xml"/><Relationship Id="rId11" Type="http://schemas.openxmlformats.org/officeDocument/2006/relationships/image" Target="../media/image15.png"/><Relationship Id="rId10" Type="http://schemas.microsoft.com/office/2007/relationships/media" Target="../media/media1.mp4"/><Relationship Id="rId1" Type="http://schemas.openxmlformats.org/officeDocument/2006/relationships/tags" Target="../tags/tag386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94.xml"/><Relationship Id="rId3" Type="http://schemas.openxmlformats.org/officeDocument/2006/relationships/tags" Target="../tags/tag393.xml"/><Relationship Id="rId2" Type="http://schemas.openxmlformats.org/officeDocument/2006/relationships/tags" Target="../tags/tag392.xml"/><Relationship Id="rId1" Type="http://schemas.openxmlformats.org/officeDocument/2006/relationships/tags" Target="../tags/tag391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99.xml"/><Relationship Id="rId8" Type="http://schemas.openxmlformats.org/officeDocument/2006/relationships/tags" Target="../tags/tag39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9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96.xml"/><Relationship Id="rId16" Type="http://schemas.openxmlformats.org/officeDocument/2006/relationships/vmlDrawing" Target="../drawings/vmlDrawing3.v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401.xml"/><Relationship Id="rId13" Type="http://schemas.openxmlformats.org/officeDocument/2006/relationships/image" Target="../media/image17.png"/><Relationship Id="rId12" Type="http://schemas.openxmlformats.org/officeDocument/2006/relationships/image" Target="../media/image16.emf"/><Relationship Id="rId11" Type="http://schemas.openxmlformats.org/officeDocument/2006/relationships/oleObject" Target="../embeddings/oleObject3.bin"/><Relationship Id="rId10" Type="http://schemas.openxmlformats.org/officeDocument/2006/relationships/tags" Target="../tags/tag400.xml"/><Relationship Id="rId1" Type="http://schemas.openxmlformats.org/officeDocument/2006/relationships/tags" Target="../tags/tag395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video" Target="../media/media2.wmv"/><Relationship Id="rId8" Type="http://schemas.openxmlformats.org/officeDocument/2006/relationships/tags" Target="../tags/tag405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404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403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406.xml"/><Relationship Id="rId11" Type="http://schemas.openxmlformats.org/officeDocument/2006/relationships/image" Target="../media/image18.png"/><Relationship Id="rId10" Type="http://schemas.microsoft.com/office/2007/relationships/media" Target="../media/media2.wmv"/><Relationship Id="rId1" Type="http://schemas.openxmlformats.org/officeDocument/2006/relationships/tags" Target="../tags/tag402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415.xml"/><Relationship Id="rId8" Type="http://schemas.openxmlformats.org/officeDocument/2006/relationships/tags" Target="../tags/tag414.xml"/><Relationship Id="rId7" Type="http://schemas.openxmlformats.org/officeDocument/2006/relationships/tags" Target="../tags/tag413.xml"/><Relationship Id="rId6" Type="http://schemas.openxmlformats.org/officeDocument/2006/relationships/tags" Target="../tags/tag412.xml"/><Relationship Id="rId5" Type="http://schemas.openxmlformats.org/officeDocument/2006/relationships/tags" Target="../tags/tag411.xml"/><Relationship Id="rId4" Type="http://schemas.openxmlformats.org/officeDocument/2006/relationships/tags" Target="../tags/tag410.xml"/><Relationship Id="rId3" Type="http://schemas.openxmlformats.org/officeDocument/2006/relationships/tags" Target="../tags/tag409.xml"/><Relationship Id="rId2" Type="http://schemas.openxmlformats.org/officeDocument/2006/relationships/tags" Target="../tags/tag408.xml"/><Relationship Id="rId18" Type="http://schemas.openxmlformats.org/officeDocument/2006/relationships/notesSlide" Target="../notesSlides/notesSlide5.xml"/><Relationship Id="rId17" Type="http://schemas.openxmlformats.org/officeDocument/2006/relationships/slideLayout" Target="../slideLayouts/slideLayout24.xml"/><Relationship Id="rId16" Type="http://schemas.openxmlformats.org/officeDocument/2006/relationships/tags" Target="../tags/tag422.xml"/><Relationship Id="rId15" Type="http://schemas.openxmlformats.org/officeDocument/2006/relationships/tags" Target="../tags/tag421.xml"/><Relationship Id="rId14" Type="http://schemas.openxmlformats.org/officeDocument/2006/relationships/tags" Target="../tags/tag420.xml"/><Relationship Id="rId13" Type="http://schemas.openxmlformats.org/officeDocument/2006/relationships/tags" Target="../tags/tag419.xml"/><Relationship Id="rId12" Type="http://schemas.openxmlformats.org/officeDocument/2006/relationships/tags" Target="../tags/tag418.xml"/><Relationship Id="rId11" Type="http://schemas.openxmlformats.org/officeDocument/2006/relationships/tags" Target="../tags/tag417.xml"/><Relationship Id="rId10" Type="http://schemas.openxmlformats.org/officeDocument/2006/relationships/tags" Target="../tags/tag416.xml"/><Relationship Id="rId1" Type="http://schemas.openxmlformats.org/officeDocument/2006/relationships/tags" Target="../tags/tag40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94.xml"/><Relationship Id="rId8" Type="http://schemas.openxmlformats.org/officeDocument/2006/relationships/tags" Target="../tags/tag293.xml"/><Relationship Id="rId7" Type="http://schemas.openxmlformats.org/officeDocument/2006/relationships/tags" Target="../tags/tag292.xml"/><Relationship Id="rId6" Type="http://schemas.openxmlformats.org/officeDocument/2006/relationships/tags" Target="../tags/tag291.xml"/><Relationship Id="rId5" Type="http://schemas.openxmlformats.org/officeDocument/2006/relationships/tags" Target="../tags/tag290.xml"/><Relationship Id="rId4" Type="http://schemas.openxmlformats.org/officeDocument/2006/relationships/tags" Target="../tags/tag289.xml"/><Relationship Id="rId3" Type="http://schemas.openxmlformats.org/officeDocument/2006/relationships/tags" Target="../tags/tag288.xml"/><Relationship Id="rId2" Type="http://schemas.openxmlformats.org/officeDocument/2006/relationships/tags" Target="../tags/tag287.xml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24.xml"/><Relationship Id="rId16" Type="http://schemas.openxmlformats.org/officeDocument/2006/relationships/tags" Target="../tags/tag301.xml"/><Relationship Id="rId15" Type="http://schemas.openxmlformats.org/officeDocument/2006/relationships/tags" Target="../tags/tag300.xml"/><Relationship Id="rId14" Type="http://schemas.openxmlformats.org/officeDocument/2006/relationships/tags" Target="../tags/tag299.xml"/><Relationship Id="rId13" Type="http://schemas.openxmlformats.org/officeDocument/2006/relationships/tags" Target="../tags/tag298.xml"/><Relationship Id="rId12" Type="http://schemas.openxmlformats.org/officeDocument/2006/relationships/tags" Target="../tags/tag297.xml"/><Relationship Id="rId11" Type="http://schemas.openxmlformats.org/officeDocument/2006/relationships/tags" Target="../tags/tag296.xml"/><Relationship Id="rId10" Type="http://schemas.openxmlformats.org/officeDocument/2006/relationships/tags" Target="../tags/tag295.xml"/><Relationship Id="rId1" Type="http://schemas.openxmlformats.org/officeDocument/2006/relationships/tags" Target="../tags/tag286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9.xml"/><Relationship Id="rId2" Type="http://schemas.openxmlformats.org/officeDocument/2006/relationships/tags" Target="../tags/tag424.xml"/><Relationship Id="rId1" Type="http://schemas.openxmlformats.org/officeDocument/2006/relationships/tags" Target="../tags/tag42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05.xml"/><Relationship Id="rId3" Type="http://schemas.openxmlformats.org/officeDocument/2006/relationships/tags" Target="../tags/tag304.xml"/><Relationship Id="rId2" Type="http://schemas.openxmlformats.org/officeDocument/2006/relationships/tags" Target="../tags/tag303.xml"/><Relationship Id="rId1" Type="http://schemas.openxmlformats.org/officeDocument/2006/relationships/tags" Target="../tags/tag30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10.xml"/><Relationship Id="rId8" Type="http://schemas.openxmlformats.org/officeDocument/2006/relationships/tags" Target="../tags/tag30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0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07.xml"/><Relationship Id="rId16" Type="http://schemas.openxmlformats.org/officeDocument/2006/relationships/slideLayout" Target="../slideLayouts/slideLayout25.xml"/><Relationship Id="rId15" Type="http://schemas.openxmlformats.org/officeDocument/2006/relationships/tags" Target="../tags/tag315.xml"/><Relationship Id="rId14" Type="http://schemas.openxmlformats.org/officeDocument/2006/relationships/image" Target="../media/image7.png"/><Relationship Id="rId13" Type="http://schemas.openxmlformats.org/officeDocument/2006/relationships/tags" Target="../tags/tag314.xml"/><Relationship Id="rId12" Type="http://schemas.openxmlformats.org/officeDocument/2006/relationships/tags" Target="../tags/tag313.xml"/><Relationship Id="rId11" Type="http://schemas.openxmlformats.org/officeDocument/2006/relationships/tags" Target="../tags/tag312.xml"/><Relationship Id="rId10" Type="http://schemas.openxmlformats.org/officeDocument/2006/relationships/tags" Target="../tags/tag311.xml"/><Relationship Id="rId1" Type="http://schemas.openxmlformats.org/officeDocument/2006/relationships/tags" Target="../tags/tag306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20.xml"/><Relationship Id="rId8" Type="http://schemas.openxmlformats.org/officeDocument/2006/relationships/tags" Target="../tags/tag31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1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17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322.xml"/><Relationship Id="rId10" Type="http://schemas.openxmlformats.org/officeDocument/2006/relationships/tags" Target="../tags/tag321.xml"/><Relationship Id="rId1" Type="http://schemas.openxmlformats.org/officeDocument/2006/relationships/tags" Target="../tags/tag316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27.xml"/><Relationship Id="rId8" Type="http://schemas.openxmlformats.org/officeDocument/2006/relationships/tags" Target="../tags/tag32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2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24.xml"/><Relationship Id="rId16" Type="http://schemas.openxmlformats.org/officeDocument/2006/relationships/vmlDrawing" Target="../drawings/vmlDrawing1.v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330.xml"/><Relationship Id="rId13" Type="http://schemas.openxmlformats.org/officeDocument/2006/relationships/image" Target="../media/image8.emf"/><Relationship Id="rId12" Type="http://schemas.openxmlformats.org/officeDocument/2006/relationships/oleObject" Target="../embeddings/oleObject1.bin"/><Relationship Id="rId11" Type="http://schemas.openxmlformats.org/officeDocument/2006/relationships/tags" Target="../tags/tag329.xml"/><Relationship Id="rId10" Type="http://schemas.openxmlformats.org/officeDocument/2006/relationships/tags" Target="../tags/tag328.xml"/><Relationship Id="rId1" Type="http://schemas.openxmlformats.org/officeDocument/2006/relationships/tags" Target="../tags/tag32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35.xml"/><Relationship Id="rId8" Type="http://schemas.openxmlformats.org/officeDocument/2006/relationships/tags" Target="../tags/tag334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33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32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337.xml"/><Relationship Id="rId11" Type="http://schemas.openxmlformats.org/officeDocument/2006/relationships/image" Target="../media/image9.png"/><Relationship Id="rId10" Type="http://schemas.openxmlformats.org/officeDocument/2006/relationships/tags" Target="../tags/tag336.xml"/><Relationship Id="rId1" Type="http://schemas.openxmlformats.org/officeDocument/2006/relationships/tags" Target="../tags/tag33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42.xml"/><Relationship Id="rId8" Type="http://schemas.openxmlformats.org/officeDocument/2006/relationships/tags" Target="../tags/tag34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4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39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45.xml"/><Relationship Id="rId12" Type="http://schemas.openxmlformats.org/officeDocument/2006/relationships/image" Target="../media/image10.png"/><Relationship Id="rId11" Type="http://schemas.openxmlformats.org/officeDocument/2006/relationships/tags" Target="../tags/tag344.xml"/><Relationship Id="rId10" Type="http://schemas.openxmlformats.org/officeDocument/2006/relationships/tags" Target="../tags/tag343.xml"/><Relationship Id="rId1" Type="http://schemas.openxmlformats.org/officeDocument/2006/relationships/tags" Target="../tags/tag33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350.xml"/><Relationship Id="rId8" Type="http://schemas.openxmlformats.org/officeDocument/2006/relationships/tags" Target="../tags/tag34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4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47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53.xml"/><Relationship Id="rId12" Type="http://schemas.openxmlformats.org/officeDocument/2006/relationships/image" Target="../media/image11.png"/><Relationship Id="rId11" Type="http://schemas.openxmlformats.org/officeDocument/2006/relationships/tags" Target="../tags/tag352.xml"/><Relationship Id="rId10" Type="http://schemas.openxmlformats.org/officeDocument/2006/relationships/tags" Target="../tags/tag351.xml"/><Relationship Id="rId1" Type="http://schemas.openxmlformats.org/officeDocument/2006/relationships/tags" Target="../tags/tag3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95724" y="4690388"/>
            <a:ext cx="3365430" cy="579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15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accent1"/>
                </a:solidFill>
                <a:sym typeface="Arial" panose="020B0604020202020204" pitchFamily="34" charset="0"/>
              </a:rPr>
              <a:t>制作人：吕祥瑞</a:t>
            </a:r>
            <a:endParaRPr lang="zh-CN" altLang="en-US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altLang="zh-CN" sz="2000" dirty="0">
                <a:solidFill>
                  <a:schemeClr val="dk1">
                    <a:lumMod val="85000"/>
                    <a:lumOff val="15000"/>
                  </a:schemeClr>
                </a:solidFill>
                <a:sym typeface="Arial" panose="020B0604020202020204" pitchFamily="34" charset="0"/>
              </a:rPr>
              <a:t>15周汇报</a:t>
            </a:r>
            <a:endParaRPr lang="en-US" altLang="zh-CN" sz="2000" dirty="0">
              <a:solidFill>
                <a:schemeClr val="dk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400" dirty="0">
                <a:solidFill>
                  <a:schemeClr val="accent1"/>
                </a:solidFill>
                <a:sym typeface="Arial" panose="020B0604020202020204" pitchFamily="34" charset="0"/>
              </a:rPr>
              <a:t>自动投喂系统</a:t>
            </a:r>
            <a:endParaRPr lang="zh-CN" altLang="en-US" sz="5400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0" y="209677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Title 6"/>
          <p:cNvSpPr txBox="1"/>
          <p:nvPr>
            <p:custDataLst>
              <p:tags r:id="rId8"/>
            </p:custDataLst>
          </p:nvPr>
        </p:nvSpPr>
        <p:spPr>
          <a:xfrm>
            <a:off x="607764" y="3125354"/>
            <a:ext cx="10976400" cy="75962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功能展示与</a:t>
            </a: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app</a:t>
            </a: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通信功能一并</a:t>
            </a: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展示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TWO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pc="200"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与单片机的</a:t>
            </a:r>
            <a:r>
              <a:rPr lang="en-US" altLang="zh-CN" spc="200"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dirty="0"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折角形 33"/>
          <p:cNvSpPr/>
          <p:nvPr>
            <p:custDataLst>
              <p:tags r:id="rId8"/>
            </p:custDataLst>
          </p:nvPr>
        </p:nvSpPr>
        <p:spPr>
          <a:xfrm>
            <a:off x="608965" y="1174115"/>
            <a:ext cx="10504170" cy="4963160"/>
          </a:xfrm>
          <a:prstGeom prst="foldedCorner">
            <a:avLst>
              <a:gd name="adj" fmla="val 16445"/>
            </a:avLst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8"/>
          <p:cNvSpPr/>
          <p:nvPr>
            <p:custDataLst>
              <p:tags r:id="rId9"/>
            </p:custDataLst>
          </p:nvPr>
        </p:nvSpPr>
        <p:spPr>
          <a:xfrm>
            <a:off x="917930" y="1174179"/>
            <a:ext cx="462915" cy="664845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6"/>
          <p:cNvSpPr txBox="1"/>
          <p:nvPr>
            <p:custDataLst>
              <p:tags r:id="rId10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界面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58055" y="1386205"/>
            <a:ext cx="2205355" cy="4538345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折角形 33"/>
          <p:cNvSpPr/>
          <p:nvPr>
            <p:custDataLst>
              <p:tags r:id="rId8"/>
            </p:custDataLst>
          </p:nvPr>
        </p:nvSpPr>
        <p:spPr>
          <a:xfrm>
            <a:off x="608965" y="1174115"/>
            <a:ext cx="10504170" cy="4963160"/>
          </a:xfrm>
          <a:prstGeom prst="foldedCorner">
            <a:avLst>
              <a:gd name="adj" fmla="val 16445"/>
            </a:avLst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8"/>
          <p:cNvSpPr/>
          <p:nvPr>
            <p:custDataLst>
              <p:tags r:id="rId9"/>
            </p:custDataLst>
          </p:nvPr>
        </p:nvSpPr>
        <p:spPr>
          <a:xfrm>
            <a:off x="917930" y="1174179"/>
            <a:ext cx="462915" cy="664845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6"/>
          <p:cNvSpPr txBox="1"/>
          <p:nvPr>
            <p:custDataLst>
              <p:tags r:id="rId10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核心代码（创建线程发送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数据）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2851150" y="1339215"/>
            <a:ext cx="6019800" cy="463296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折角形 33"/>
          <p:cNvSpPr/>
          <p:nvPr>
            <p:custDataLst>
              <p:tags r:id="rId8"/>
            </p:custDataLst>
          </p:nvPr>
        </p:nvSpPr>
        <p:spPr>
          <a:xfrm>
            <a:off x="608965" y="1174115"/>
            <a:ext cx="10504170" cy="4963160"/>
          </a:xfrm>
          <a:prstGeom prst="foldedCorner">
            <a:avLst>
              <a:gd name="adj" fmla="val 16445"/>
            </a:avLst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8"/>
          <p:cNvSpPr/>
          <p:nvPr>
            <p:custDataLst>
              <p:tags r:id="rId9"/>
            </p:custDataLst>
          </p:nvPr>
        </p:nvSpPr>
        <p:spPr>
          <a:xfrm>
            <a:off x="917930" y="1174179"/>
            <a:ext cx="462915" cy="664845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6"/>
          <p:cNvSpPr txBox="1"/>
          <p:nvPr>
            <p:custDataLst>
              <p:tags r:id="rId10"/>
            </p:custDataLst>
          </p:nvPr>
        </p:nvSpPr>
        <p:spPr>
          <a:xfrm>
            <a:off x="497205" y="153035"/>
            <a:ext cx="10974705" cy="6083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数据交互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7" name="对象 6"/>
          <p:cNvGraphicFramePr/>
          <p:nvPr>
            <p:custDataLst>
              <p:tags r:id="rId11"/>
            </p:custDataLst>
          </p:nvPr>
        </p:nvGraphicFramePr>
        <p:xfrm>
          <a:off x="918210" y="2388870"/>
          <a:ext cx="9996170" cy="2252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" name="" r:id="rId12" imgW="6812915" imgH="1236345" progId="Visio.Drawing.15">
                  <p:embed/>
                </p:oleObj>
              </mc:Choice>
              <mc:Fallback>
                <p:oleObj name="" r:id="rId12" imgW="6812915" imgH="1236345" progId="Visio.Drawing.15">
                  <p:embed/>
                  <p:pic>
                    <p:nvPicPr>
                      <p:cNvPr id="0" name="图片 1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18210" y="2388870"/>
                        <a:ext cx="9996170" cy="2252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7293046" y="1792783"/>
            <a:ext cx="4689314" cy="327243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运行效果</a:t>
            </a:r>
            <a:endParaRPr lang="zh-CN" altLang="en-US" sz="4400" b="1" dirty="0"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2" name="wifi模块功能视频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68045" y="1076325"/>
            <a:ext cx="5330190" cy="449834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TWO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pc="200"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对模块的初步控制交互</a:t>
            </a:r>
            <a:endParaRPr lang="zh-CN" altLang="en-US" dirty="0"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原理与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20090" y="1371600"/>
            <a:ext cx="10573385" cy="4572000"/>
            <a:chOff x="1134" y="2160"/>
            <a:chExt cx="16651" cy="7200"/>
          </a:xfrm>
        </p:grpSpPr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1134" y="2160"/>
              <a:ext cx="16651" cy="7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1715" y="2160"/>
              <a:ext cx="758" cy="1089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680075" y="288290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1" lang="zh-CN" altLang="en-US" sz="1600" b="1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展示内容为手机</a:t>
            </a:r>
            <a:r>
              <a:rPr kumimoji="1" lang="en-US" altLang="zh-CN" sz="1600" b="1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app</a:t>
            </a:r>
            <a:r>
              <a:rPr kumimoji="1" lang="zh-CN" altLang="en-US" sz="1600" b="1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对喂食模块的控制</a:t>
            </a:r>
            <a:endParaRPr kumimoji="1" lang="zh-CN" altLang="en-US" sz="1600" b="1" noProof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46935" y="1472565"/>
            <a:ext cx="84969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模块使用</a:t>
            </a:r>
            <a:r>
              <a:rPr kumimoji="1" lang="en-US" altLang="zh-CN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esp01s</a:t>
            </a: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，通过</a:t>
            </a:r>
            <a:r>
              <a:rPr kumimoji="1" lang="en-US" altLang="zh-CN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wifi</a:t>
            </a: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模块与</a:t>
            </a:r>
            <a:r>
              <a:rPr kumimoji="1" lang="en-US" altLang="zh-CN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app</a:t>
            </a: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交互，实现对模块的控制，</a:t>
            </a:r>
            <a:endParaRPr kumimoji="1" lang="zh-CN" altLang="en-US" sz="16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模块收到指令后传入喂食功能，根据指令激活</a:t>
            </a:r>
            <a:r>
              <a:rPr kumimoji="1" lang="en-US" altLang="zh-CN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kumimoji="1" lang="zh-CN" altLang="en-US" sz="1600" noProof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停止不同线程，以此表示喂食</a:t>
            </a:r>
            <a:endParaRPr kumimoji="1" lang="zh-CN" altLang="en-US" sz="1600" noProof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13" name="对象 12"/>
          <p:cNvGraphicFramePr/>
          <p:nvPr/>
        </p:nvGraphicFramePr>
        <p:xfrm>
          <a:off x="1014730" y="3185160"/>
          <a:ext cx="10161270" cy="944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" name="" r:id="rId11" imgW="4848860" imgH="347980" progId="Visio.Drawing.15">
                  <p:embed/>
                </p:oleObj>
              </mc:Choice>
              <mc:Fallback>
                <p:oleObj name="" r:id="rId11" imgW="4848860" imgH="347980" progId="Visio.Drawing.15">
                  <p:embed/>
                  <p:pic>
                    <p:nvPicPr>
                      <p:cNvPr id="0" name="图片 1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14730" y="3185160"/>
                        <a:ext cx="10161270" cy="944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图片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06775" y="2282190"/>
            <a:ext cx="5378450" cy="310832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8562975" y="1792605"/>
            <a:ext cx="2830830" cy="327215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运行效果</a:t>
            </a:r>
            <a:endParaRPr lang="zh-CN" altLang="en-US" sz="4400" b="1" dirty="0"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2" name="第一阶段视频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0560" y="1167765"/>
            <a:ext cx="7573010" cy="444119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76"/>
          <p:cNvSpPr txBox="1"/>
          <p:nvPr>
            <p:custDataLst>
              <p:tags r:id="rId1"/>
            </p:custDataLst>
          </p:nvPr>
        </p:nvSpPr>
        <p:spPr bwMode="auto">
          <a:xfrm>
            <a:off x="2243455" y="2236470"/>
            <a:ext cx="44049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,app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与模块通信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完成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任意多边形 4"/>
          <p:cNvSpPr/>
          <p:nvPr>
            <p:custDataLst>
              <p:tags r:id="rId2"/>
            </p:custDataLst>
          </p:nvPr>
        </p:nvSpPr>
        <p:spPr bwMode="auto">
          <a:xfrm>
            <a:off x="708977" y="2446534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12"/>
          <p:cNvSpPr/>
          <p:nvPr>
            <p:custDataLst>
              <p:tags r:id="rId3"/>
            </p:custDataLst>
          </p:nvPr>
        </p:nvSpPr>
        <p:spPr bwMode="auto">
          <a:xfrm>
            <a:off x="1932846" y="2446534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057171" y="2488068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fontScale="7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吕祥瑞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1" name="文本框 80"/>
          <p:cNvSpPr txBox="1"/>
          <p:nvPr>
            <p:custDataLst>
              <p:tags r:id="rId5"/>
            </p:custDataLst>
          </p:nvPr>
        </p:nvSpPr>
        <p:spPr bwMode="auto">
          <a:xfrm>
            <a:off x="2252980" y="3376295"/>
            <a:ext cx="4293870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喂食功能、数据存储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完成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任意多边形 17"/>
          <p:cNvSpPr/>
          <p:nvPr>
            <p:custDataLst>
              <p:tags r:id="rId6"/>
            </p:custDataLst>
          </p:nvPr>
        </p:nvSpPr>
        <p:spPr bwMode="auto">
          <a:xfrm>
            <a:off x="708977" y="3586643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2" name="任意多边形 20"/>
          <p:cNvSpPr/>
          <p:nvPr>
            <p:custDataLst>
              <p:tags r:id="rId7"/>
            </p:custDataLst>
          </p:nvPr>
        </p:nvSpPr>
        <p:spPr bwMode="auto">
          <a:xfrm>
            <a:off x="1932846" y="3586643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057171" y="3628177"/>
            <a:ext cx="632009" cy="3876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fontScale="7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刘金昌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5" name="文本框 84"/>
          <p:cNvSpPr txBox="1"/>
          <p:nvPr>
            <p:custDataLst>
              <p:tags r:id="rId9"/>
            </p:custDataLst>
          </p:nvPr>
        </p:nvSpPr>
        <p:spPr bwMode="auto">
          <a:xfrm>
            <a:off x="2243455" y="4516755"/>
            <a:ext cx="43033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了解了电波钟解码原理、能够获取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数据、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任意多边形 24"/>
          <p:cNvSpPr/>
          <p:nvPr>
            <p:custDataLst>
              <p:tags r:id="rId10"/>
            </p:custDataLst>
          </p:nvPr>
        </p:nvSpPr>
        <p:spPr bwMode="auto">
          <a:xfrm>
            <a:off x="708977" y="4726751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5" name="任意多边形 25"/>
          <p:cNvSpPr/>
          <p:nvPr>
            <p:custDataLst>
              <p:tags r:id="rId11"/>
            </p:custDataLst>
          </p:nvPr>
        </p:nvSpPr>
        <p:spPr bwMode="auto">
          <a:xfrm>
            <a:off x="1932846" y="4726751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>
            <p:custDataLst>
              <p:tags r:id="rId12"/>
            </p:custDataLst>
          </p:nvPr>
        </p:nvSpPr>
        <p:spPr>
          <a:xfrm>
            <a:off x="1057171" y="4768285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刘伟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>
            <p:custDataLst>
              <p:tags r:id="rId13"/>
            </p:custDataLst>
          </p:nvPr>
        </p:nvGrpSpPr>
        <p:grpSpPr>
          <a:xfrm>
            <a:off x="708660" y="666750"/>
            <a:ext cx="4827270" cy="1157605"/>
            <a:chOff x="696595" y="417830"/>
            <a:chExt cx="3292475" cy="1157605"/>
          </a:xfrm>
        </p:grpSpPr>
        <p:sp>
          <p:nvSpPr>
            <p:cNvPr id="31" name="文本框 49"/>
            <p:cNvSpPr txBox="1"/>
            <p:nvPr>
              <p:custDataLst>
                <p:tags r:id="rId14"/>
              </p:custDataLst>
            </p:nvPr>
          </p:nvSpPr>
          <p:spPr>
            <a:xfrm>
              <a:off x="696595" y="1158874"/>
              <a:ext cx="3292475" cy="416561"/>
            </a:xfrm>
            <a:prstGeom prst="rect">
              <a:avLst/>
            </a:prstGeom>
            <a:noFill/>
          </p:spPr>
          <p:txBody>
            <a:bodyPr wrap="square" rtlCol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zh-CN" sz="2000" b="1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CONTENTS</a:t>
              </a:r>
              <a:endParaRPr lang="en-US" altLang="zh-CN" sz="2000" b="1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32" name="文本框 50"/>
            <p:cNvSpPr txBox="1"/>
            <p:nvPr>
              <p:custDataLst>
                <p:tags r:id="rId15"/>
              </p:custDataLst>
            </p:nvPr>
          </p:nvSpPr>
          <p:spPr>
            <a:xfrm>
              <a:off x="696595" y="417830"/>
              <a:ext cx="3292475" cy="699770"/>
            </a:xfrm>
            <a:prstGeom prst="rect">
              <a:avLst/>
            </a:prstGeom>
            <a:noFill/>
          </p:spPr>
          <p:txBody>
            <a:bodyPr wrap="square" rtlCol="0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3600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汉仪旗黑-85S" panose="00020600040101010101" pitchFamily="18" charset="-122"/>
                  <a:sym typeface="Arial" panose="020B0604020202020204" pitchFamily="34" charset="0"/>
                </a:rPr>
                <a:t>小组任务完成</a:t>
              </a:r>
              <a:r>
                <a:rPr lang="zh-CN" altLang="en-US" sz="3600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汉仪旗黑-85S" panose="00020600040101010101" pitchFamily="18" charset="-122"/>
                  <a:sym typeface="Arial" panose="020B0604020202020204" pitchFamily="34" charset="0"/>
                </a:rPr>
                <a:t>情况</a:t>
              </a:r>
              <a:endParaRPr lang="zh-CN" altLang="en-US" sz="3600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76"/>
          <p:cNvSpPr txBox="1"/>
          <p:nvPr>
            <p:custDataLst>
              <p:tags r:id="rId1"/>
            </p:custDataLst>
          </p:nvPr>
        </p:nvSpPr>
        <p:spPr bwMode="auto">
          <a:xfrm>
            <a:off x="2243455" y="2236470"/>
            <a:ext cx="44049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模块（</a:t>
            </a: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esp01s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）的使用与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任意多边形 4"/>
          <p:cNvSpPr/>
          <p:nvPr>
            <p:custDataLst>
              <p:tags r:id="rId2"/>
            </p:custDataLst>
          </p:nvPr>
        </p:nvSpPr>
        <p:spPr bwMode="auto">
          <a:xfrm>
            <a:off x="708977" y="2446534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12"/>
          <p:cNvSpPr/>
          <p:nvPr>
            <p:custDataLst>
              <p:tags r:id="rId3"/>
            </p:custDataLst>
          </p:nvPr>
        </p:nvSpPr>
        <p:spPr bwMode="auto">
          <a:xfrm>
            <a:off x="1932846" y="2446534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057171" y="2488068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1" name="文本框 80"/>
          <p:cNvSpPr txBox="1"/>
          <p:nvPr>
            <p:custDataLst>
              <p:tags r:id="rId5"/>
            </p:custDataLst>
          </p:nvPr>
        </p:nvSpPr>
        <p:spPr bwMode="auto">
          <a:xfrm>
            <a:off x="2243455" y="3376930"/>
            <a:ext cx="4293870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与单片机的</a:t>
            </a:r>
            <a:r>
              <a:rPr lang="en-US" altLang="zh-CN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任意多边形 17"/>
          <p:cNvSpPr/>
          <p:nvPr>
            <p:custDataLst>
              <p:tags r:id="rId6"/>
            </p:custDataLst>
          </p:nvPr>
        </p:nvSpPr>
        <p:spPr bwMode="auto">
          <a:xfrm>
            <a:off x="708977" y="3586643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2" name="任意多边形 20"/>
          <p:cNvSpPr/>
          <p:nvPr>
            <p:custDataLst>
              <p:tags r:id="rId7"/>
            </p:custDataLst>
          </p:nvPr>
        </p:nvSpPr>
        <p:spPr bwMode="auto">
          <a:xfrm>
            <a:off x="1932846" y="3586643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057171" y="3628177"/>
            <a:ext cx="632009" cy="3876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5" name="文本框 84"/>
          <p:cNvSpPr txBox="1"/>
          <p:nvPr>
            <p:custDataLst>
              <p:tags r:id="rId9"/>
            </p:custDataLst>
          </p:nvPr>
        </p:nvSpPr>
        <p:spPr bwMode="auto">
          <a:xfrm>
            <a:off x="2243455" y="4516755"/>
            <a:ext cx="43033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对模块的初步控制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交互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任意多边形 24"/>
          <p:cNvSpPr/>
          <p:nvPr>
            <p:custDataLst>
              <p:tags r:id="rId10"/>
            </p:custDataLst>
          </p:nvPr>
        </p:nvSpPr>
        <p:spPr bwMode="auto">
          <a:xfrm>
            <a:off x="708977" y="4726751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5" name="任意多边形 25"/>
          <p:cNvSpPr/>
          <p:nvPr>
            <p:custDataLst>
              <p:tags r:id="rId11"/>
            </p:custDataLst>
          </p:nvPr>
        </p:nvSpPr>
        <p:spPr bwMode="auto">
          <a:xfrm>
            <a:off x="1932846" y="4726751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>
            <p:custDataLst>
              <p:tags r:id="rId12"/>
            </p:custDataLst>
          </p:nvPr>
        </p:nvSpPr>
        <p:spPr>
          <a:xfrm>
            <a:off x="1057171" y="4768285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>
            <p:custDataLst>
              <p:tags r:id="rId13"/>
            </p:custDataLst>
          </p:nvPr>
        </p:nvGrpSpPr>
        <p:grpSpPr>
          <a:xfrm>
            <a:off x="708977" y="667067"/>
            <a:ext cx="3292475" cy="1157605"/>
            <a:chOff x="696595" y="417830"/>
            <a:chExt cx="3292475" cy="1157605"/>
          </a:xfrm>
        </p:grpSpPr>
        <p:sp>
          <p:nvSpPr>
            <p:cNvPr id="31" name="文本框 49"/>
            <p:cNvSpPr txBox="1"/>
            <p:nvPr>
              <p:custDataLst>
                <p:tags r:id="rId14"/>
              </p:custDataLst>
            </p:nvPr>
          </p:nvSpPr>
          <p:spPr>
            <a:xfrm>
              <a:off x="696595" y="1158874"/>
              <a:ext cx="3292475" cy="416561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zh-CN" sz="2000" b="1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CONTENTS</a:t>
              </a:r>
              <a:endParaRPr lang="en-US" altLang="zh-CN" sz="2000" b="1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32" name="文本框 50"/>
            <p:cNvSpPr txBox="1"/>
            <p:nvPr>
              <p:custDataLst>
                <p:tags r:id="rId15"/>
              </p:custDataLst>
            </p:nvPr>
          </p:nvSpPr>
          <p:spPr>
            <a:xfrm>
              <a:off x="696595" y="417830"/>
              <a:ext cx="3292475" cy="699770"/>
            </a:xfrm>
            <a:prstGeom prst="rect">
              <a:avLst/>
            </a:prstGeom>
            <a:noFill/>
          </p:spPr>
          <p:txBody>
            <a:bodyPr wrap="square" rtlCol="0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3600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汉仪旗黑-85S" panose="00020600040101010101" pitchFamily="18" charset="-122"/>
                  <a:sym typeface="Arial" panose="020B0604020202020204" pitchFamily="34" charset="0"/>
                </a:rPr>
                <a:t>汇报内容</a:t>
              </a:r>
              <a:endParaRPr lang="zh-CN" altLang="en-US" sz="3600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6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3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谢谢</a:t>
            </a:r>
            <a:r>
              <a:rPr lang="zh-CN" altLang="en-US"/>
              <a:t>观看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ONE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spc="200" dirty="0"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pc="200" dirty="0">
                <a:ea typeface="微软雅黑" panose="020B0503020204020204" charset="-122"/>
                <a:sym typeface="Arial" panose="020B0604020202020204" pitchFamily="34" charset="0"/>
              </a:rPr>
              <a:t>模块（</a:t>
            </a:r>
            <a:r>
              <a:rPr lang="en-US" altLang="zh-CN" spc="200" dirty="0">
                <a:ea typeface="微软雅黑" panose="020B0503020204020204" charset="-122"/>
                <a:sym typeface="Arial" panose="020B0604020202020204" pitchFamily="34" charset="0"/>
              </a:rPr>
              <a:t>esp01s</a:t>
            </a:r>
            <a:r>
              <a:rPr lang="zh-CN" altLang="en-US" spc="200" dirty="0">
                <a:ea typeface="微软雅黑" panose="020B0503020204020204" charset="-122"/>
                <a:sym typeface="Arial" panose="020B0604020202020204" pitchFamily="34" charset="0"/>
              </a:rPr>
              <a:t>）的使用与通信</a:t>
            </a:r>
            <a:endParaRPr lang="zh-CN" altLang="en-US" dirty="0"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8"/>
            </p:custDataLst>
          </p:nvPr>
        </p:nvSpPr>
        <p:spPr>
          <a:xfrm>
            <a:off x="6400203" y="1591374"/>
            <a:ext cx="5182845" cy="396095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" name="折角形 33"/>
          <p:cNvSpPr/>
          <p:nvPr>
            <p:custDataLst>
              <p:tags r:id="rId9"/>
            </p:custDataLst>
          </p:nvPr>
        </p:nvSpPr>
        <p:spPr>
          <a:xfrm>
            <a:off x="608965" y="1489075"/>
            <a:ext cx="5486400" cy="4196715"/>
          </a:xfrm>
          <a:prstGeom prst="foldedCorner">
            <a:avLst>
              <a:gd name="adj" fmla="val 16445"/>
            </a:avLst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8"/>
          <p:cNvSpPr/>
          <p:nvPr>
            <p:custDataLst>
              <p:tags r:id="rId10"/>
            </p:custDataLst>
          </p:nvPr>
        </p:nvSpPr>
        <p:spPr>
          <a:xfrm>
            <a:off x="917930" y="1489139"/>
            <a:ext cx="462915" cy="664845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itle 6"/>
          <p:cNvSpPr txBox="1"/>
          <p:nvPr>
            <p:custDataLst>
              <p:tags r:id="rId11"/>
            </p:custDataLst>
          </p:nvPr>
        </p:nvSpPr>
        <p:spPr>
          <a:xfrm>
            <a:off x="918210" y="1930400"/>
            <a:ext cx="4872990" cy="326326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0" rIns="72000" bIns="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Wi-Fi 模块： ESP01S 是一款基于 ESP8266 芯片的 Wi-Fi 模块。ESP8266 是一款集成了 Wi-Fi 功能的低成本、高性能的芯片，适用于物联网和嵌入式应用。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小型尺寸： ESP01S 是一款小型模块，适合嵌入式系统和电子设备中，尤其是空间受限的项目。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GPIO 引脚： ESP01S 模块上有一些通用输入输出（GPIO）引脚，可用于连接和控制外部设备。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Flash 存储： ESP01S 集成了闪存存储器，用于存储程序代码和数据。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串口通信： 模块支持串口通信，方便与其他设备进行数据交换。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  <p:sp>
        <p:nvSpPr>
          <p:cNvPr id="8" name="Title 6"/>
          <p:cNvSpPr txBox="1"/>
          <p:nvPr>
            <p:custDataLst>
              <p:tags r:id="rId1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模块选择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-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ESP01S</a:t>
            </a:r>
            <a:endParaRPr altLang="zh-CN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056120" y="2536825"/>
            <a:ext cx="3717290" cy="2233295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8330" y="1158875"/>
            <a:ext cx="10974730" cy="5041291"/>
            <a:chOff x="1290" y="2035"/>
            <a:chExt cx="16619" cy="7631"/>
          </a:xfrm>
        </p:grpSpPr>
        <p:sp>
          <p:nvSpPr>
            <p:cNvPr id="2" name="矩形 1"/>
            <p:cNvSpPr/>
            <p:nvPr>
              <p:custDataLst>
                <p:tags r:id="rId8"/>
              </p:custDataLst>
            </p:nvPr>
          </p:nvSpPr>
          <p:spPr>
            <a:xfrm>
              <a:off x="1290" y="2035"/>
              <a:ext cx="16619" cy="76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en-US" altLang="zh-CN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ESP01S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共有三种运行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模式：</a:t>
              </a: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Station 模式（STA）： 在这个模式下，ESP01S 充当 Wi-Fi 客户端，连接到现有的 Wi-Fi 网络。这使得 ESP01S 能够与其他设备进行通信，例如从云端获取数据或与其他设备进行网络通信。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SoftAP 模式（Soft Access Point）： 在 SoftAP 模式下，ESP01S 充当 Wi-Fi 热点，允许其他设备连接到它，形成一个局域网。这对于创建简单的局域网，如设备之间的直接通信，非常有用。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SoftAP + Station 模式： 这是同时启用 SoftAP 和 Station 模式的混合模式。在这种模式下，ESP01S 既可以连接到现有的 Wi-Fi 网络，又可以作为独立的 Wi-Fi 热点允许其他设备连接。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本次模块采用</a:t>
              </a:r>
              <a:r>
                <a:rPr kumimoji="1" lang="en-US" altLang="zh-CN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Station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模式进行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开发</a:t>
              </a: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" name="任意多边形 8"/>
            <p:cNvSpPr/>
            <p:nvPr>
              <p:custDataLst>
                <p:tags r:id="rId9"/>
              </p:custDataLst>
            </p:nvPr>
          </p:nvSpPr>
          <p:spPr>
            <a:xfrm>
              <a:off x="2018" y="2035"/>
              <a:ext cx="729" cy="1047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Title 6"/>
          <p:cNvSpPr txBox="1"/>
          <p:nvPr>
            <p:custDataLst>
              <p:tags r:id="rId10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模式介绍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—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三种运行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方式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使用流程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9455" y="1371600"/>
            <a:ext cx="10572750" cy="4572000"/>
            <a:chOff x="1133" y="2160"/>
            <a:chExt cx="16650" cy="7200"/>
          </a:xfrm>
        </p:grpSpPr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1133" y="2160"/>
              <a:ext cx="16651" cy="7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1715" y="2160"/>
              <a:ext cx="758" cy="1089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aphicFrame>
        <p:nvGraphicFramePr>
          <p:cNvPr id="11" name="对象 10"/>
          <p:cNvGraphicFramePr/>
          <p:nvPr>
            <p:custDataLst>
              <p:tags r:id="rId11"/>
            </p:custDataLst>
          </p:nvPr>
        </p:nvGraphicFramePr>
        <p:xfrm>
          <a:off x="1905635" y="2193290"/>
          <a:ext cx="8354695" cy="2927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" name="" r:id="rId12" imgW="4224020" imgH="1403985" progId="Visio.Drawing.15">
                  <p:embed/>
                </p:oleObj>
              </mc:Choice>
              <mc:Fallback>
                <p:oleObj name="" r:id="rId12" imgW="4224020" imgH="1403985" progId="Visio.Drawing.15">
                  <p:embed/>
                  <p:pic>
                    <p:nvPicPr>
                      <p:cNvPr id="0" name="图片 1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905635" y="2193290"/>
                        <a:ext cx="8354695" cy="2927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9455" y="1371600"/>
            <a:ext cx="10863580" cy="4766945"/>
            <a:chOff x="1133" y="2160"/>
            <a:chExt cx="16650" cy="7200"/>
          </a:xfrm>
        </p:grpSpPr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1133" y="2160"/>
              <a:ext cx="16651" cy="7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1715" y="2160"/>
              <a:ext cx="758" cy="1089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00" name="图片 99"/>
          <p:cNvPicPr/>
          <p:nvPr/>
        </p:nvPicPr>
        <p:blipFill>
          <a:blip r:embed="rId11"/>
          <a:stretch>
            <a:fillRect/>
          </a:stretch>
        </p:blipFill>
        <p:spPr>
          <a:xfrm>
            <a:off x="2879090" y="1371600"/>
            <a:ext cx="6094095" cy="46081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9455" y="1371600"/>
            <a:ext cx="10863580" cy="4766945"/>
            <a:chOff x="1133" y="2160"/>
            <a:chExt cx="16650" cy="7200"/>
          </a:xfrm>
        </p:grpSpPr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1133" y="2160"/>
              <a:ext cx="16651" cy="7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1715" y="2160"/>
              <a:ext cx="758" cy="1089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3204210" y="1682115"/>
            <a:ext cx="6033770" cy="414528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9455" y="1371600"/>
            <a:ext cx="10863580" cy="4766945"/>
            <a:chOff x="1133" y="2160"/>
            <a:chExt cx="16650" cy="7200"/>
          </a:xfrm>
        </p:grpSpPr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1133" y="2160"/>
              <a:ext cx="16651" cy="72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1715" y="2160"/>
              <a:ext cx="758" cy="1089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2645410" y="1429385"/>
            <a:ext cx="6899910" cy="430085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0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5"/>
  <p:tag name="KSO_WM_TEMPLATE_MASTER_THUMB_INDEX" val="12"/>
  <p:tag name="KSO_WM_TEMPLATE_THUMBS_INDEX" val="1、4、7、8、10、11、12、13、15"/>
</p:tagLst>
</file>

<file path=ppt/tags/tag129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3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24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5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1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32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9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1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8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9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7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58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59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69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8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8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4278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7、8、9、10、11、12、13、14、15、16、17、18、21、25、28、33、36、37"/>
</p:tagLst>
</file>

<file path=ppt/tags/tag282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6915_1*f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演讲者："/>
  <p:tag name="KSO_WM_UNIT_SUBTYPE" val="b"/>
  <p:tag name="KSO_WM_UNIT_TEXT_FILL_FORE_SCHEMECOLOR_INDEX_BRIGHTNESS" val="0"/>
  <p:tag name="KSO_WM_UNIT_TEXT_FILL_FORE_SCHEMECOLOR_INDEX" val="5"/>
  <p:tag name="KSO_WM_UNIT_TEXT_FILL_TYPE" val="1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278"/>
  <p:tag name="KSO_WM_UNIT_ID" val="custom20204278_1*b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个人汇报"/>
  <p:tag name="KSO_WM_TEMPLATE_CATEGORY" val="custom"/>
  <p:tag name="KSO_WM_TEMPLATE_INDEX" val="20204278"/>
  <p:tag name="KSO_WM_UNIT_ID" val="custom20204278_1*a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85.xml><?xml version="1.0" encoding="utf-8"?>
<p:tagLst xmlns:p="http://schemas.openxmlformats.org/presentationml/2006/main">
  <p:tag name="KSO_WM_SLIDE_ID" val="custom20204278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4278"/>
  <p:tag name="KSO_WM_SLIDE_LAYOUT" val="a_b"/>
  <p:tag name="KSO_WM_SLIDE_LAYOUT_CNT" val="1_1"/>
  <p:tag name="KSO_WM_UNIT_SHOW_EDIT_AREA_INDICATION" val="1"/>
  <p:tag name="KSO_WM_TEMPLATE_THUMBS_INDEX" val="1、7、8、9、10、11、12、13、14、15、16、17、18、21、25、28、33、36、37"/>
  <p:tag name="KSO_WM_TEMPLATE_MASTER_THUMB_INDEX" val="12"/>
</p:tagLst>
</file>

<file path=ppt/tags/tag286.xml><?xml version="1.0" encoding="utf-8"?>
<p:tagLst xmlns:p="http://schemas.openxmlformats.org/presentationml/2006/main">
  <p:tag name="KSO_WM_UNIT_ISCONTENTSTITLE" val="0"/>
  <p:tag name="KSO_WM_UNIT_COLOR_SCHEME_SHAPE_ID" val="36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1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87.xml><?xml version="1.0" encoding="utf-8"?>
<p:tagLst xmlns:p="http://schemas.openxmlformats.org/presentationml/2006/main">
  <p:tag name="KSO_WM_UNIT_COLOR_SCHEME_SHAPE_ID" val="4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8.xml><?xml version="1.0" encoding="utf-8"?>
<p:tagLst xmlns:p="http://schemas.openxmlformats.org/presentationml/2006/main">
  <p:tag name="KSO_WM_UNIT_COLOR_SCHEME_SHAPE_ID" val="5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9.xml><?xml version="1.0" encoding="utf-8"?>
<p:tagLst xmlns:p="http://schemas.openxmlformats.org/presentationml/2006/main">
  <p:tag name="KSO_WM_UNIT_COLOR_SCHEME_SHAPE_ID" val="5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ISCONTENTSTITLE" val="0"/>
  <p:tag name="KSO_WM_UNIT_COLOR_SCHEME_SHAPE_ID" val="45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2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91.xml><?xml version="1.0" encoding="utf-8"?>
<p:tagLst xmlns:p="http://schemas.openxmlformats.org/presentationml/2006/main">
  <p:tag name="KSO_WM_UNIT_COLOR_SCHEME_SHAPE_ID" val="3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1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2.xml><?xml version="1.0" encoding="utf-8"?>
<p:tagLst xmlns:p="http://schemas.openxmlformats.org/presentationml/2006/main">
  <p:tag name="KSO_WM_UNIT_COLOR_SCHEME_SHAPE_ID" val="4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3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3.xml><?xml version="1.0" encoding="utf-8"?>
<p:tagLst xmlns:p="http://schemas.openxmlformats.org/presentationml/2006/main">
  <p:tag name="KSO_WM_UNIT_COLOR_SCHEME_SHAPE_ID" val="4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2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4.xml><?xml version="1.0" encoding="utf-8"?>
<p:tagLst xmlns:p="http://schemas.openxmlformats.org/presentationml/2006/main">
  <p:tag name="KSO_WM_UNIT_ISCONTENTSTITLE" val="0"/>
  <p:tag name="KSO_WM_UNIT_COLOR_SCHEME_SHAPE_ID" val="48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3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95.xml><?xml version="1.0" encoding="utf-8"?>
<p:tagLst xmlns:p="http://schemas.openxmlformats.org/presentationml/2006/main">
  <p:tag name="KSO_WM_UNIT_COLOR_SCHEME_SHAPE_ID" val="2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p="http://schemas.openxmlformats.org/presentationml/2006/main">
  <p:tag name="KSO_WM_UNIT_COLOR_SCHEME_SHAPE_ID" val="3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p="http://schemas.openxmlformats.org/presentationml/2006/main">
  <p:tag name="KSO_WM_UNIT_COLOR_SCHEME_SHAPE_ID" val="3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4278_4*i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CONTENTS"/>
  <p:tag name="KSO_WM_TEMPLATE_CATEGORY" val="custom"/>
  <p:tag name="KSO_WM_TEMPLATE_INDEX" val="20204278"/>
  <p:tag name="KSO_WM_UNIT_ID" val="custom20204278_4*b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1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目 录"/>
  <p:tag name="KSO_WM_TEMPLATE_CATEGORY" val="custom"/>
  <p:tag name="KSO_WM_TEMPLATE_INDEX" val="20204278"/>
  <p:tag name="KSO_WM_UNIT_ID" val="custom20204278_4*a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301.xml><?xml version="1.0" encoding="utf-8"?>
<p:tagLst xmlns:p="http://schemas.openxmlformats.org/presentationml/2006/main">
  <p:tag name="KSO_WM_TEMPLATE_SUBCATEGORY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SLIDE_LAYOUT" val="a_b_l"/>
  <p:tag name="KSO_WM_SLIDE_LAYOUT_CNT" val="1_1_1"/>
  <p:tag name="KSO_WM_TEMPLATE_MASTER_TYPE" val="1"/>
  <p:tag name="KSO_WM_TEMPLATE_COLOR_TYPE" val="1"/>
  <p:tag name="KSO_WM_TEMPLATE_CATEGORY" val="custom"/>
  <p:tag name="KSO_WM_TEMPLATE_INDEX" val="20204278"/>
  <p:tag name="KSO_WM_SLIDE_ID" val="custom20204278_4"/>
</p:tagLst>
</file>

<file path=ppt/tags/tag30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04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05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0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0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2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2_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TEXTBOXSTYLE_SHAPETYPE" val="1"/>
  <p:tag name="KSO_WM_UNIT_TEXTBOXSTYLE_ADJUSTLEFT" val="0_-29.09998"/>
  <p:tag name="KSO_WM_UNIT_TEXTBOXSTYLE_ADJUSTTOP" val="0_-63.95001"/>
  <p:tag name="KSO_WM_UNIT_TEXTBOXSTYLE_ADJUSTWIDTH" val="100_58.19998"/>
  <p:tag name="KSO_WM_UNIT_TEXTBOXSTYLE_ADJUSTHEIGTH" val="100_109.65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1"/>
</p:tagLst>
</file>

<file path=ppt/tags/tag311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12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&#13;单击此处添加文本具体内容，简明扼要的阐述您的观点。根据需要可酌情增减文字，以便观者准确的理解您传达的思想。"/>
  <p:tag name="KSO_WM_UNIT_NOCLEAR" val="0"/>
  <p:tag name="KSO_WM_UNIT_VALUE" val="85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LAYERLEVEL" val="1_1"/>
  <p:tag name="KSO_WM_TAG_VERSION" val="1.0"/>
  <p:tag name="KSO_WM_BEAUTIFY_FLAG" val="#wm#"/>
  <p:tag name="KSO_WM_UNIT_DEFAULT_FONT" val="16;20;2"/>
  <p:tag name="KSO_WM_UNIT_BLOCK" val="0"/>
  <p:tag name="KSO_WM_TEMPLATE_CATEGORY" val="custom"/>
  <p:tag name="KSO_WM_TEMPLATE_INDEX" val="20204278"/>
  <p:tag name="KSO_WM_UNIT_ID" val="custom20204278_9*h_f*1_1"/>
  <p:tag name="KSO_WM_UNIT_SUBTYPE" val="a"/>
</p:tagLst>
</file>

<file path=ppt/tags/tag313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1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1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2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2_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2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22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23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24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25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28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31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32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36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37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38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39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43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4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4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9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51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54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6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55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6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56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6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57.xml><?xml version="1.0" encoding="utf-8"?>
<p:tagLst xmlns:p="http://schemas.openxmlformats.org/presentationml/2006/main"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"/>
  <p:tag name="KSO_WM_UNIT_NOCLEAR" val="0"/>
  <p:tag name="KSO_WM_UNIT_VALUE" val="8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LAYERLEVEL" val="1"/>
  <p:tag name="KSO_WM_TAG_VERSION" val="1.0"/>
  <p:tag name="KSO_WM_BEAUTIFY_FLAG" val="#wm#"/>
  <p:tag name="KSO_WM_UNIT_DEFAULT_FONT" val="14;18;2"/>
  <p:tag name="KSO_WM_UNIT_BLOCK" val="0"/>
  <p:tag name="KSO_WM_UNIT_SM_LIMIT_TYPE" val="1"/>
  <p:tag name="KSO_WM_TEMPLATE_CATEGORY" val="custom"/>
  <p:tag name="KSO_WM_TEMPLATE_INDEX" val="20204278"/>
  <p:tag name="KSO_WM_UNIT_ID" val="custom20204278_16*f*1"/>
  <p:tag name="KSO_WM_UNIT_SUBTYPE" val="a"/>
</p:tagLst>
</file>

<file path=ppt/tags/tag358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6"/>
  <p:tag name="KSO_WM_SLIDE_SIZE" val="960*491"/>
  <p:tag name="KSO_WM_SLIDE_POSITION" val="0*0"/>
  <p:tag name="KSO_WM_TAG_VERSION" val="1.0"/>
  <p:tag name="KSO_WM_BEAUTIFY_FLAG" val="#wm#"/>
  <p:tag name="KSO_WM_SLIDE_LAYOUT" val="d_f_i"/>
  <p:tag name="KSO_WM_SLIDE_LAYOUT_CNT" val="2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4.2},&quot;minSize&quot;:{&quot;size1&quot;:19.2},&quot;maxSize&quot;:{&quot;size1&quot;:45.4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0.822},&quot;edge&quot;:{&quot;left&quot;:true,&quot;top&quot;:true,&quot;right&quot;:true,&quot;bottom&quot;:false},&quot;backgroundInfo&quot;:[{&quot;type&quot;:&quot;topBottom&quot;,&quot;left&quot;:0.0,&quot;top&quot;:0.0,&quot;right&quot;:0.0,&quot;bottom&quot;:-0.8688097,&quot;leftAbs&quot;:true,&quot;topAbs&quot;:true,&quot;rightAbs&quot;:true,&quot;bottomAbs&quot;:false}]},{&quot;direction&quot;:1,&quot;horizontalAlign&quot;:-1,&quot;verticalAlign&quot;:-1,&quot;type&quot;:0,&quot;diagramDirection&quot;:0,&quot;canSetOverLayout&quot;:0,&quot;isOverLayout&quot;:0,&quot;normalSize&quot;:{&quot;size1&quot;:50.5},&quot;minSize&quot;:{&quot;size1&quot;:34.5},&quot;maxSize&quot;:{&quot;size1&quot;:66.8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026,&quot;right&quot;:0.394,&quot;bottom&quot;:1.682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0.026,&quot;right&quot;:1.69,&quot;bottom&quot;:1.682},&quot;edge&quot;:{&quot;left&quot;:false,&quot;top&quot;:false,&quot;right&quot;:true,&quot;bottom&quot;:true}}]}]}"/>
  <p:tag name="KSO_WM_SLIDE_CAN_ADD_NAVIGATION" val="1"/>
  <p:tag name="KSO_WM_SLIDE_BACKGROUND" val="[&quot;general&quot;,&quot;topBottom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6"/>
</p:tagLst>
</file>

<file path=ppt/tags/tag35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61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62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63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64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65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66.xml><?xml version="1.0" encoding="utf-8"?>
<p:tagLst xmlns:p="http://schemas.openxmlformats.org/presentationml/2006/main">
  <p:tag name="KSO_WM_UNIT_TEXTBOXSTYLE_SHAPETYPE" val="1"/>
  <p:tag name="KSO_WM_UNIT_TEXTBOXSTYLE_ADJUSTLEFT" val="0_-29.09998"/>
  <p:tag name="KSO_WM_UNIT_TEXTBOXSTYLE_ADJUSTTOP" val="0_-63.95001"/>
  <p:tag name="KSO_WM_UNIT_TEXTBOXSTYLE_ADJUSTWIDTH" val="100_58.19998"/>
  <p:tag name="KSO_WM_UNIT_TEXTBOXSTYLE_ADJUSTHEIGTH" val="100_109.65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1"/>
</p:tagLst>
</file>

<file path=ppt/tags/tag367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6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69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71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72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73.xml><?xml version="1.0" encoding="utf-8"?>
<p:tagLst xmlns:p="http://schemas.openxmlformats.org/presentationml/2006/main">
  <p:tag name="KSO_WM_UNIT_TEXTBOXSTYLE_SHAPETYPE" val="1"/>
  <p:tag name="KSO_WM_UNIT_TEXTBOXSTYLE_ADJUSTLEFT" val="0_-29.09998"/>
  <p:tag name="KSO_WM_UNIT_TEXTBOXSTYLE_ADJUSTTOP" val="0_-63.95001"/>
  <p:tag name="KSO_WM_UNIT_TEXTBOXSTYLE_ADJUSTWIDTH" val="100_58.19998"/>
  <p:tag name="KSO_WM_UNIT_TEXTBOXSTYLE_ADJUSTHEIGTH" val="100_109.65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1"/>
</p:tagLst>
</file>

<file path=ppt/tags/tag374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75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78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79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81.xml><?xml version="1.0" encoding="utf-8"?>
<p:tagLst xmlns:p="http://schemas.openxmlformats.org/presentationml/2006/main">
  <p:tag name="KSO_WM_UNIT_TEXTBOXSTYLE_SHAPETYPE" val="1"/>
  <p:tag name="KSO_WM_UNIT_TEXTBOXSTYLE_ADJUSTLEFT" val="0_-29.09998"/>
  <p:tag name="KSO_WM_UNIT_TEXTBOXSTYLE_ADJUSTTOP" val="0_-63.95001"/>
  <p:tag name="KSO_WM_UNIT_TEXTBOXSTYLE_ADJUSTWIDTH" val="100_58.19998"/>
  <p:tag name="KSO_WM_UNIT_TEXTBOXSTYLE_ADJUSTHEIGTH" val="100_109.65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1"/>
</p:tagLst>
</file>

<file path=ppt/tags/tag382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83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8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7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8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7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8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7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89.xml><?xml version="1.0" encoding="utf-8"?>
<p:tagLst xmlns:p="http://schemas.openxmlformats.org/presentationml/2006/main">
  <p:tag name="KSO_WM_UNIT_ISCONTENTSTITLE" val="0"/>
  <p:tag name="KSO_WM_UNIT_PRESET_TEXT" val="单击此处&#13;添加大标题内容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DEFAULT_FONT" val="36;44;4"/>
  <p:tag name="KSO_WM_UNIT_BLOCK" val="0"/>
  <p:tag name="KSO_WM_TEMPLATE_CATEGORY" val="custom"/>
  <p:tag name="KSO_WM_TEMPLATE_INDEX" val="20204278"/>
  <p:tag name="KSO_WM_UNIT_ID" val="custom20204278_17*a*1"/>
  <p:tag name="KSO_WM_UNIT_ISNUMDGMTITLE" val="0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TEMPLATE_SUBCATEGORY" val="0"/>
  <p:tag name="KSO_WM_SLIDE_ITEM_CNT" val="0"/>
  <p:tag name="KSO_WM_SLIDE_INDEX" val="17"/>
  <p:tag name="KSO_WM_TAG_VERSION" val="1.0"/>
  <p:tag name="KSO_WM_BEAUTIFY_FLAG" val="#wm#"/>
  <p:tag name="KSO_WM_SLIDE_LAYOUT" val="a_d_i_k"/>
  <p:tag name="KSO_WM_SLIDE_LAYOUT_CNT" val="1_1_1_1"/>
  <p:tag name="KSO_WM_SLIDE_TYPE" val="text"/>
  <p:tag name="KSO_WM_SLIDE_SUBTYPE" val="picTxt"/>
  <p:tag name="KSO_WM_SLIDE_SIZE" val="960*540"/>
  <p:tag name="KSO_WM_SLIDE_POSITION" val="0*0"/>
  <p:tag name="KSO_WM_SLIDE_LAYOUT_INFO" val="{&quot;direction&quot;:1,&quot;horizontalAlign&quot;:1,&quot;verticalAlign&quot;:1,&quot;type&quot;:0,&quot;diagramDirection&quot;:0,&quot;canSetOverLayout&quot;:0,&quot;isOverLayout&quot;:0,&quot;normalSize&quot;:{&quot;size1&quot;:50.1},&quot;minSize&quot;:{&quot;size1&quot;:31.6},&quot;maxSize&quot;:{&quot;size1&quot;:66.6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,&quot;top&quot;:0.0,&quot;right&quot;:0.0,&quot;bottom&quot;:0.0,&quot;leftAbs&quot;:false,&quot;topAbs&quot;:false,&quot;rightAbs&quot;:false,&quot;bottomAbs&quot;:false}],&quot;subLayout&quot;:[{&quot;direction&quot;:0,&quot;horizontalAlign&quot;:2,&quot;verticalAlign&quot;:1,&quot;type&quot;:0,&quot;diagramDirection&quot;:0,&quot;canSetOverLayout&quot;:1,&quot;isOverLayout&quot;:1,&quot;margin&quot;:{&quot;left&quot;:1.27,&quot;top&quot;:2.54,&quot;right&quot;:0.026,&quot;bottom&quot;:2.54},&quot;marginOverLayout&quot;:{&quot;left&quot;:0.0,&quot;top&quot;:0.0,&quot;right&quot;:0.026,&quot;bottom&quot;:0.0},&quot;edge&quot;:{&quot;left&quot;:true,&quot;top&quot;:true,&quot;right&quot;:false,&quot;bottom&quot;:true},&quot;backgroundInfo&quot;:[{&quot;type&quot;:&quot;leftRight&quot;,&quot;left&quot;:0.0,&quot;top&quot;:0.0,&quot;right&quot;:0.0,&quot;bottom&quot;:0.0,&quot;leftAbs&quot;:false,&quot;topAbs&quot;:false,&quot;rightAbs&quot;:false,&quot;bottomAbs&quot;:false}]},{&quot;direction&quot;:0,&quot;horizontalAlign&quot;:0,&quot;verticalAlign&quot;:1,&quot;type&quot;:0,&quot;diagramDirection&quot;:0,&quot;canSetOverLayout&quot;:0,&quot;isOverLayout&quot;:0,&quot;margin&quot;:{&quot;left&quot;:1.69,&quot;top&quot;:2.54,&quot;right&quot;:1.27,&quot;bottom&quot;:2.54},&quot;edge&quot;:{&quot;left&quot;:false,&quot;top&quot;:true,&quot;right&quot;:true,&quot;bottom&quot;:true}}]}"/>
  <p:tag name="KSO_WM_SLIDE_CAN_ADD_NAVIGATION" val="1"/>
  <p:tag name="KSO_WM_SLIDE_BACKGROUND" val="[&quot;general&quot;,&quot;belt&quot;,&quot;leftRight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7"/>
</p:tagLst>
</file>

<file path=ppt/tags/tag39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93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94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95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96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97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9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401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402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7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403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7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404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7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405.xml><?xml version="1.0" encoding="utf-8"?>
<p:tagLst xmlns:p="http://schemas.openxmlformats.org/presentationml/2006/main">
  <p:tag name="KSO_WM_UNIT_ISCONTENTSTITLE" val="0"/>
  <p:tag name="KSO_WM_UNIT_PRESET_TEXT" val="单击此处&#13;添加大标题内容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DEFAULT_FONT" val="36;44;4"/>
  <p:tag name="KSO_WM_UNIT_BLOCK" val="0"/>
  <p:tag name="KSO_WM_TEMPLATE_CATEGORY" val="custom"/>
  <p:tag name="KSO_WM_TEMPLATE_INDEX" val="20204278"/>
  <p:tag name="KSO_WM_UNIT_ID" val="custom20204278_17*a*1"/>
  <p:tag name="KSO_WM_UNIT_ISNUMDGMTITLE" val="0"/>
</p:tagLst>
</file>

<file path=ppt/tags/tag406.xml><?xml version="1.0" encoding="utf-8"?>
<p:tagLst xmlns:p="http://schemas.openxmlformats.org/presentationml/2006/main">
  <p:tag name="KSO_WM_TEMPLATE_SUBCATEGORY" val="0"/>
  <p:tag name="KSO_WM_SLIDE_ITEM_CNT" val="0"/>
  <p:tag name="KSO_WM_SLIDE_INDEX" val="17"/>
  <p:tag name="KSO_WM_TAG_VERSION" val="1.0"/>
  <p:tag name="KSO_WM_BEAUTIFY_FLAG" val="#wm#"/>
  <p:tag name="KSO_WM_SLIDE_LAYOUT" val="a_d_i_k"/>
  <p:tag name="KSO_WM_SLIDE_LAYOUT_CNT" val="1_1_1_1"/>
  <p:tag name="KSO_WM_SLIDE_TYPE" val="text"/>
  <p:tag name="KSO_WM_SLIDE_SUBTYPE" val="picTxt"/>
  <p:tag name="KSO_WM_SLIDE_SIZE" val="960*540"/>
  <p:tag name="KSO_WM_SLIDE_POSITION" val="0*0"/>
  <p:tag name="KSO_WM_SLIDE_LAYOUT_INFO" val="{&quot;direction&quot;:1,&quot;horizontalAlign&quot;:1,&quot;verticalAlign&quot;:1,&quot;type&quot;:0,&quot;diagramDirection&quot;:0,&quot;canSetOverLayout&quot;:0,&quot;isOverLayout&quot;:0,&quot;normalSize&quot;:{&quot;size1&quot;:50.1},&quot;minSize&quot;:{&quot;size1&quot;:31.6},&quot;maxSize&quot;:{&quot;size1&quot;:66.6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,&quot;top&quot;:0.0,&quot;right&quot;:0.0,&quot;bottom&quot;:0.0,&quot;leftAbs&quot;:false,&quot;topAbs&quot;:false,&quot;rightAbs&quot;:false,&quot;bottomAbs&quot;:false}],&quot;subLayout&quot;:[{&quot;direction&quot;:0,&quot;horizontalAlign&quot;:2,&quot;verticalAlign&quot;:1,&quot;type&quot;:0,&quot;diagramDirection&quot;:0,&quot;canSetOverLayout&quot;:1,&quot;isOverLayout&quot;:1,&quot;margin&quot;:{&quot;left&quot;:1.27,&quot;top&quot;:2.54,&quot;right&quot;:0.026,&quot;bottom&quot;:2.54},&quot;marginOverLayout&quot;:{&quot;left&quot;:0.0,&quot;top&quot;:0.0,&quot;right&quot;:0.026,&quot;bottom&quot;:0.0},&quot;edge&quot;:{&quot;left&quot;:true,&quot;top&quot;:true,&quot;right&quot;:false,&quot;bottom&quot;:true},&quot;backgroundInfo&quot;:[{&quot;type&quot;:&quot;leftRight&quot;,&quot;left&quot;:0.0,&quot;top&quot;:0.0,&quot;right&quot;:0.0,&quot;bottom&quot;:0.0,&quot;leftAbs&quot;:false,&quot;topAbs&quot;:false,&quot;rightAbs&quot;:false,&quot;bottomAbs&quot;:false}]},{&quot;direction&quot;:0,&quot;horizontalAlign&quot;:0,&quot;verticalAlign&quot;:1,&quot;type&quot;:0,&quot;diagramDirection&quot;:0,&quot;canSetOverLayout&quot;:0,&quot;isOverLayout&quot;:0,&quot;margin&quot;:{&quot;left&quot;:1.69,&quot;top&quot;:2.54,&quot;right&quot;:1.27,&quot;bottom&quot;:2.54},&quot;edge&quot;:{&quot;left&quot;:false,&quot;top&quot;:true,&quot;right&quot;:true,&quot;bottom&quot;:true}}]}"/>
  <p:tag name="KSO_WM_SLIDE_CAN_ADD_NAVIGATION" val="1"/>
  <p:tag name="KSO_WM_SLIDE_BACKGROUND" val="[&quot;general&quot;,&quot;belt&quot;,&quot;leftRight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7"/>
</p:tagLst>
</file>

<file path=ppt/tags/tag407.xml><?xml version="1.0" encoding="utf-8"?>
<p:tagLst xmlns:p="http://schemas.openxmlformats.org/presentationml/2006/main">
  <p:tag name="KSO_WM_UNIT_ISCONTENTSTITLE" val="0"/>
  <p:tag name="KSO_WM_UNIT_COLOR_SCHEME_SHAPE_ID" val="36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1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08.xml><?xml version="1.0" encoding="utf-8"?>
<p:tagLst xmlns:p="http://schemas.openxmlformats.org/presentationml/2006/main">
  <p:tag name="KSO_WM_UNIT_COLOR_SCHEME_SHAPE_ID" val="4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09.xml><?xml version="1.0" encoding="utf-8"?>
<p:tagLst xmlns:p="http://schemas.openxmlformats.org/presentationml/2006/main">
  <p:tag name="KSO_WM_UNIT_COLOR_SCHEME_SHAPE_ID" val="5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COLOR_SCHEME_SHAPE_ID" val="5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1.xml><?xml version="1.0" encoding="utf-8"?>
<p:tagLst xmlns:p="http://schemas.openxmlformats.org/presentationml/2006/main">
  <p:tag name="KSO_WM_UNIT_ISCONTENTSTITLE" val="0"/>
  <p:tag name="KSO_WM_UNIT_COLOR_SCHEME_SHAPE_ID" val="45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2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12.xml><?xml version="1.0" encoding="utf-8"?>
<p:tagLst xmlns:p="http://schemas.openxmlformats.org/presentationml/2006/main">
  <p:tag name="KSO_WM_UNIT_COLOR_SCHEME_SHAPE_ID" val="3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1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3.xml><?xml version="1.0" encoding="utf-8"?>
<p:tagLst xmlns:p="http://schemas.openxmlformats.org/presentationml/2006/main">
  <p:tag name="KSO_WM_UNIT_COLOR_SCHEME_SHAPE_ID" val="4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3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4.xml><?xml version="1.0" encoding="utf-8"?>
<p:tagLst xmlns:p="http://schemas.openxmlformats.org/presentationml/2006/main">
  <p:tag name="KSO_WM_UNIT_COLOR_SCHEME_SHAPE_ID" val="4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2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5.xml><?xml version="1.0" encoding="utf-8"?>
<p:tagLst xmlns:p="http://schemas.openxmlformats.org/presentationml/2006/main">
  <p:tag name="KSO_WM_UNIT_ISCONTENTSTITLE" val="0"/>
  <p:tag name="KSO_WM_UNIT_COLOR_SCHEME_SHAPE_ID" val="48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3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16.xml><?xml version="1.0" encoding="utf-8"?>
<p:tagLst xmlns:p="http://schemas.openxmlformats.org/presentationml/2006/main">
  <p:tag name="KSO_WM_UNIT_COLOR_SCHEME_SHAPE_ID" val="2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7.xml><?xml version="1.0" encoding="utf-8"?>
<p:tagLst xmlns:p="http://schemas.openxmlformats.org/presentationml/2006/main">
  <p:tag name="KSO_WM_UNIT_COLOR_SCHEME_SHAPE_ID" val="3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8.xml><?xml version="1.0" encoding="utf-8"?>
<p:tagLst xmlns:p="http://schemas.openxmlformats.org/presentationml/2006/main">
  <p:tag name="KSO_WM_UNIT_COLOR_SCHEME_SHAPE_ID" val="3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4278_4*i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CONTENTS"/>
  <p:tag name="KSO_WM_TEMPLATE_CATEGORY" val="custom"/>
  <p:tag name="KSO_WM_TEMPLATE_INDEX" val="20204278"/>
  <p:tag name="KSO_WM_UNIT_ID" val="custom20204278_4*b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21.xml><?xml version="1.0" encoding="utf-8"?>
<p:tagLst xmlns:p="http://schemas.openxmlformats.org/presentationml/2006/main">
  <p:tag name="KSO_WM_UNIT_ISCONTENTSTITLE" val="1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目 录"/>
  <p:tag name="KSO_WM_TEMPLATE_CATEGORY" val="custom"/>
  <p:tag name="KSO_WM_TEMPLATE_INDEX" val="20204278"/>
  <p:tag name="KSO_WM_UNIT_ID" val="custom20204278_4*a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22.xml><?xml version="1.0" encoding="utf-8"?>
<p:tagLst xmlns:p="http://schemas.openxmlformats.org/presentationml/2006/main">
  <p:tag name="KSO_WM_TEMPLATE_SUBCATEGORY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SLIDE_LAYOUT" val="a_b_l"/>
  <p:tag name="KSO_WM_SLIDE_LAYOUT_CNT" val="1_1_1"/>
  <p:tag name="KSO_WM_TEMPLATE_MASTER_TYPE" val="1"/>
  <p:tag name="KSO_WM_TEMPLATE_COLOR_TYPE" val="1"/>
  <p:tag name="KSO_WM_TEMPLATE_CATEGORY" val="custom"/>
  <p:tag name="KSO_WM_TEMPLATE_INDEX" val="20204278"/>
  <p:tag name="KSO_WM_SLIDE_ID" val="custom20204278_4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1"/>
  <p:tag name="KSO_WM_UNIT_VALUE" val="10"/>
  <p:tag name="KSO_WM_UNIT_TYPE" val="a"/>
  <p:tag name="KSO_WM_UNIT_INDEX" val="1"/>
  <p:tag name="KSO_WM_UNIT_PRESET_TEXT" val="谢谢聆听"/>
  <p:tag name="KSO_WM_TEMPLATE_CATEGORY" val="custom"/>
  <p:tag name="KSO_WM_TEMPLATE_INDEX" val="20204278"/>
  <p:tag name="KSO_WM_UNIT_ID" val="custom20204278_37*a*1"/>
  <p:tag name="KSO_WM_UNIT_ISNUMDGMTITLE" val="0"/>
</p:tagLst>
</file>

<file path=ppt/tags/tag424.xml><?xml version="1.0" encoding="utf-8"?>
<p:tagLst xmlns:p="http://schemas.openxmlformats.org/presentationml/2006/main">
  <p:tag name="KSO_WM_TEMPLATE_THUMBS_INDEX" val="1"/>
  <p:tag name="KSO_WM_TEMPLATE_SUBCATEGORY" val="0"/>
  <p:tag name="KSO_WM_SLIDE_TYPE" val="endPage"/>
  <p:tag name="KSO_WM_SLIDE_SUBTYPE" val="pureTxt"/>
  <p:tag name="KSO_WM_SLIDE_ITEM_CNT" val="0"/>
  <p:tag name="KSO_WM_SLIDE_INDEX" val="37"/>
  <p:tag name="KSO_WM_TAG_VERSION" val="1.0"/>
  <p:tag name="KSO_WM_BEAUTIFY_FLAG" val="#wm#"/>
  <p:tag name="KSO_WM_SLIDE_LAYOUT" val="a_b"/>
  <p:tag name="KSO_WM_SLIDE_LAYOUT_CNT" val="1_3"/>
  <p:tag name="KSO_WM_TEMPLATE_MASTER_TYPE" val="1"/>
  <p:tag name="KSO_WM_TEMPLATE_COLOR_TYPE" val="1"/>
  <p:tag name="KSO_WM_TEMPLATE_CATEGORY" val="custom"/>
  <p:tag name="KSO_WM_TEMPLATE_INDEX" val="20204278"/>
  <p:tag name="KSO_WM_SLIDE_ID" val="custom20204278_37"/>
</p:tagLst>
</file>

<file path=ppt/tags/tag425.xml><?xml version="1.0" encoding="utf-8"?>
<p:tagLst xmlns:p="http://schemas.openxmlformats.org/presentationml/2006/main">
  <p:tag name="commondata" val="eyJoZGlkIjoiM2QwM2E3OTk5ZjViYjU1NmVlYmE1OTk4YzIxMzNkZmQifQ==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9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FCEEEA"/>
      </a:dk2>
      <a:lt2>
        <a:srgbClr val="FFFFFF"/>
      </a:lt2>
      <a:accent1>
        <a:srgbClr val="BF3717"/>
      </a:accent1>
      <a:accent2>
        <a:srgbClr val="AD5513"/>
      </a:accent2>
      <a:accent3>
        <a:srgbClr val="AA961E"/>
      </a:accent3>
      <a:accent4>
        <a:srgbClr val="85AB27"/>
      </a:accent4>
      <a:accent5>
        <a:srgbClr val="32A84E"/>
      </a:accent5>
      <a:accent6>
        <a:srgbClr val="13A17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1028</Words>
  <Application>WPS 演示</Application>
  <PresentationFormat>宽屏</PresentationFormat>
  <Paragraphs>101</Paragraphs>
  <Slides>20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汉仪旗黑-85S</vt:lpstr>
      <vt:lpstr>黑体</vt:lpstr>
      <vt:lpstr>等线</vt:lpstr>
      <vt:lpstr>Segoe UI</vt:lpstr>
      <vt:lpstr>幼圆</vt:lpstr>
      <vt:lpstr>Arial Unicode MS</vt:lpstr>
      <vt:lpstr>Calibri</vt:lpstr>
      <vt:lpstr>1_Office 主题​​</vt:lpstr>
      <vt:lpstr>2_Office 主题​​</vt:lpstr>
      <vt:lpstr>Visio.Drawing.15</vt:lpstr>
      <vt:lpstr>Visio.Drawing.15</vt:lpstr>
      <vt:lpstr>Visio.Drawing.15</vt:lpstr>
      <vt:lpstr>自动投喂系统</vt:lpstr>
      <vt:lpstr>PowerPoint 演示文稿</vt:lpstr>
      <vt:lpstr>wifi模块（esp01s）的使用与通信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wifi模块（esp01s）的使用与通信</vt:lpstr>
      <vt:lpstr>PowerPoint 演示文稿</vt:lpstr>
      <vt:lpstr>PowerPoint 演示文稿</vt:lpstr>
      <vt:lpstr>PowerPoint 演示文稿</vt:lpstr>
      <vt:lpstr>PowerPoint 演示文稿</vt:lpstr>
      <vt:lpstr>手机app与单片机的wifi通信</vt:lpstr>
      <vt:lpstr>PowerPoint 演示文稿</vt:lpstr>
      <vt:lpstr>PowerPoint 演示文稿</vt:lpstr>
      <vt:lpstr>PowerPoint 演示文稿</vt:lpstr>
      <vt:lpstr>谢谢聆听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闯关将军</cp:lastModifiedBy>
  <cp:revision>158</cp:revision>
  <dcterms:created xsi:type="dcterms:W3CDTF">2019-06-19T02:08:00Z</dcterms:created>
  <dcterms:modified xsi:type="dcterms:W3CDTF">2023-12-13T04:43:31Z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F4C49B9C9ABD4F81A9D3958124B52279_11</vt:lpwstr>
  </property>
</Properties>
</file>